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Ultra-Bold" charset="1" panose="000009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" charset="1" panose="00000500000000000000"/>
      <p:regular r:id="rId30"/>
    </p:embeddedFont>
    <p:embeddedFont>
      <p:font typeface="Open Sans" charset="1" panose="020B06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17" Target="../media/image33.png" Type="http://schemas.openxmlformats.org/officeDocument/2006/relationships/image"/><Relationship Id="rId18" Target="../media/image34.svg" Type="http://schemas.openxmlformats.org/officeDocument/2006/relationships/image"/><Relationship Id="rId19" Target="../media/image35.png" Type="http://schemas.openxmlformats.org/officeDocument/2006/relationships/image"/><Relationship Id="rId2" Target="../media/image18.png" Type="http://schemas.openxmlformats.org/officeDocument/2006/relationships/image"/><Relationship Id="rId20" Target="../media/image36.svg" Type="http://schemas.openxmlformats.org/officeDocument/2006/relationships/image"/><Relationship Id="rId21" Target="../media/image37.png" Type="http://schemas.openxmlformats.org/officeDocument/2006/relationships/image"/><Relationship Id="rId22" Target="../media/image38.svg" Type="http://schemas.openxmlformats.org/officeDocument/2006/relationships/image"/><Relationship Id="rId23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47.png" Type="http://schemas.openxmlformats.org/officeDocument/2006/relationships/image"/><Relationship Id="rId12" Target="../media/image48.sv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2" Target="../media/image6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11" Target="../media/image51.png" Type="http://schemas.openxmlformats.org/officeDocument/2006/relationships/image"/><Relationship Id="rId12" Target="../media/image52.svg" Type="http://schemas.openxmlformats.org/officeDocument/2006/relationships/image"/><Relationship Id="rId13" Target="../media/image53.png" Type="http://schemas.openxmlformats.org/officeDocument/2006/relationships/image"/><Relationship Id="rId14" Target="../media/image54.svg" Type="http://schemas.openxmlformats.org/officeDocument/2006/relationships/image"/><Relationship Id="rId2" Target="../media/image6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2C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878299" y="10226895"/>
            <a:ext cx="5521350" cy="1064046"/>
            <a:chOff x="0" y="0"/>
            <a:chExt cx="122791" cy="23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622846" y="9472909"/>
            <a:ext cx="2485163" cy="943992"/>
            <a:chOff x="0" y="0"/>
            <a:chExt cx="1114647" cy="4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-3361201" y="10053019"/>
            <a:ext cx="7061087" cy="1165321"/>
            <a:chOff x="0" y="0"/>
            <a:chExt cx="1581168" cy="2609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81168" cy="260947"/>
            </a:xfrm>
            <a:custGeom>
              <a:avLst/>
              <a:gdLst/>
              <a:ahLst/>
              <a:cxnLst/>
              <a:rect r="r" b="b" t="t" l="l"/>
              <a:pathLst>
                <a:path h="260947" w="1581168">
                  <a:moveTo>
                    <a:pt x="109642" y="0"/>
                  </a:moveTo>
                  <a:lnTo>
                    <a:pt x="1471526" y="0"/>
                  </a:lnTo>
                  <a:cubicBezTo>
                    <a:pt x="1500604" y="0"/>
                    <a:pt x="1528492" y="11552"/>
                    <a:pt x="1549054" y="32113"/>
                  </a:cubicBezTo>
                  <a:cubicBezTo>
                    <a:pt x="1569616" y="52675"/>
                    <a:pt x="1581168" y="80563"/>
                    <a:pt x="1581168" y="109642"/>
                  </a:cubicBezTo>
                  <a:lnTo>
                    <a:pt x="1581168" y="151305"/>
                  </a:lnTo>
                  <a:cubicBezTo>
                    <a:pt x="1581168" y="211858"/>
                    <a:pt x="1532079" y="260947"/>
                    <a:pt x="1471526" y="260947"/>
                  </a:cubicBezTo>
                  <a:lnTo>
                    <a:pt x="109642" y="260947"/>
                  </a:lnTo>
                  <a:cubicBezTo>
                    <a:pt x="80563" y="260947"/>
                    <a:pt x="52675" y="249395"/>
                    <a:pt x="32113" y="228833"/>
                  </a:cubicBezTo>
                  <a:cubicBezTo>
                    <a:pt x="11552" y="208272"/>
                    <a:pt x="0" y="180384"/>
                    <a:pt x="0" y="151305"/>
                  </a:cubicBezTo>
                  <a:lnTo>
                    <a:pt x="0" y="109642"/>
                  </a:lnTo>
                  <a:cubicBezTo>
                    <a:pt x="0" y="80563"/>
                    <a:pt x="11552" y="52675"/>
                    <a:pt x="32113" y="32113"/>
                  </a:cubicBezTo>
                  <a:cubicBezTo>
                    <a:pt x="52675" y="11552"/>
                    <a:pt x="80563" y="0"/>
                    <a:pt x="109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581168" cy="251422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-1680649" y="7958632"/>
            <a:ext cx="2485163" cy="943992"/>
            <a:chOff x="0" y="0"/>
            <a:chExt cx="1114647" cy="42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2004643" y="3070727"/>
            <a:ext cx="2535810" cy="1130064"/>
            <a:chOff x="0" y="0"/>
            <a:chExt cx="709880" cy="3163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9880" cy="316352"/>
            </a:xfrm>
            <a:custGeom>
              <a:avLst/>
              <a:gdLst/>
              <a:ahLst/>
              <a:cxnLst/>
              <a:rect r="r" b="b" t="t" l="l"/>
              <a:pathLst>
                <a:path h="316352" w="709880">
                  <a:moveTo>
                    <a:pt x="158176" y="0"/>
                  </a:moveTo>
                  <a:lnTo>
                    <a:pt x="551704" y="0"/>
                  </a:lnTo>
                  <a:cubicBezTo>
                    <a:pt x="593655" y="0"/>
                    <a:pt x="633888" y="16665"/>
                    <a:pt x="663551" y="46329"/>
                  </a:cubicBezTo>
                  <a:cubicBezTo>
                    <a:pt x="693215" y="75993"/>
                    <a:pt x="709880" y="116225"/>
                    <a:pt x="709880" y="158176"/>
                  </a:cubicBezTo>
                  <a:lnTo>
                    <a:pt x="709880" y="158176"/>
                  </a:lnTo>
                  <a:cubicBezTo>
                    <a:pt x="709880" y="245535"/>
                    <a:pt x="639062" y="316352"/>
                    <a:pt x="551704" y="316352"/>
                  </a:cubicBezTo>
                  <a:lnTo>
                    <a:pt x="158176" y="316352"/>
                  </a:lnTo>
                  <a:cubicBezTo>
                    <a:pt x="70818" y="316352"/>
                    <a:pt x="0" y="245535"/>
                    <a:pt x="0" y="158176"/>
                  </a:cubicBezTo>
                  <a:lnTo>
                    <a:pt x="0" y="158176"/>
                  </a:lnTo>
                  <a:cubicBezTo>
                    <a:pt x="0" y="70818"/>
                    <a:pt x="70818" y="0"/>
                    <a:pt x="158176" y="0"/>
                  </a:cubicBezTo>
                  <a:close/>
                </a:path>
              </a:pathLst>
            </a:custGeom>
            <a:solidFill>
              <a:srgbClr val="4E73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709880" cy="306827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700000">
            <a:off x="11240076" y="2118204"/>
            <a:ext cx="2155436" cy="813412"/>
            <a:chOff x="0" y="0"/>
            <a:chExt cx="709880" cy="2678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9880" cy="267892"/>
            </a:xfrm>
            <a:custGeom>
              <a:avLst/>
              <a:gdLst/>
              <a:ahLst/>
              <a:cxnLst/>
              <a:rect r="r" b="b" t="t" l="l"/>
              <a:pathLst>
                <a:path h="267892" w="709880">
                  <a:moveTo>
                    <a:pt x="133946" y="0"/>
                  </a:moveTo>
                  <a:lnTo>
                    <a:pt x="575934" y="0"/>
                  </a:lnTo>
                  <a:cubicBezTo>
                    <a:pt x="649910" y="0"/>
                    <a:pt x="709880" y="59970"/>
                    <a:pt x="709880" y="133946"/>
                  </a:cubicBezTo>
                  <a:lnTo>
                    <a:pt x="709880" y="133946"/>
                  </a:lnTo>
                  <a:cubicBezTo>
                    <a:pt x="709880" y="207923"/>
                    <a:pt x="649910" y="267892"/>
                    <a:pt x="575934" y="267892"/>
                  </a:cubicBezTo>
                  <a:lnTo>
                    <a:pt x="133946" y="267892"/>
                  </a:lnTo>
                  <a:cubicBezTo>
                    <a:pt x="59970" y="267892"/>
                    <a:pt x="0" y="207923"/>
                    <a:pt x="0" y="133946"/>
                  </a:cubicBezTo>
                  <a:lnTo>
                    <a:pt x="0" y="133946"/>
                  </a:lnTo>
                  <a:cubicBezTo>
                    <a:pt x="0" y="59970"/>
                    <a:pt x="59970" y="0"/>
                    <a:pt x="133946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709880" cy="258367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5267811" y="6998454"/>
            <a:ext cx="6355228" cy="1224747"/>
            <a:chOff x="0" y="0"/>
            <a:chExt cx="122791" cy="236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2700000">
            <a:off x="16516248" y="3377124"/>
            <a:ext cx="2860493" cy="1086561"/>
            <a:chOff x="0" y="0"/>
            <a:chExt cx="1114647" cy="423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700000">
            <a:off x="12379678" y="3587987"/>
            <a:ext cx="7744571" cy="1384927"/>
            <a:chOff x="0" y="0"/>
            <a:chExt cx="1118099" cy="1999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8099" cy="199945"/>
            </a:xfrm>
            <a:custGeom>
              <a:avLst/>
              <a:gdLst/>
              <a:ahLst/>
              <a:cxnLst/>
              <a:rect r="r" b="b" t="t" l="l"/>
              <a:pathLst>
                <a:path h="199945" w="1118099">
                  <a:moveTo>
                    <a:pt x="99966" y="0"/>
                  </a:moveTo>
                  <a:lnTo>
                    <a:pt x="1018133" y="0"/>
                  </a:lnTo>
                  <a:cubicBezTo>
                    <a:pt x="1073343" y="0"/>
                    <a:pt x="1118099" y="44756"/>
                    <a:pt x="1118099" y="99966"/>
                  </a:cubicBezTo>
                  <a:lnTo>
                    <a:pt x="1118099" y="99979"/>
                  </a:lnTo>
                  <a:cubicBezTo>
                    <a:pt x="1118099" y="126491"/>
                    <a:pt x="1107567" y="151918"/>
                    <a:pt x="1088820" y="170665"/>
                  </a:cubicBezTo>
                  <a:cubicBezTo>
                    <a:pt x="1070072" y="189413"/>
                    <a:pt x="1044646" y="199945"/>
                    <a:pt x="1018133" y="199945"/>
                  </a:cubicBezTo>
                  <a:lnTo>
                    <a:pt x="99966" y="199945"/>
                  </a:lnTo>
                  <a:cubicBezTo>
                    <a:pt x="44756" y="199945"/>
                    <a:pt x="0" y="155188"/>
                    <a:pt x="0" y="99979"/>
                  </a:cubicBezTo>
                  <a:lnTo>
                    <a:pt x="0" y="99966"/>
                  </a:lnTo>
                  <a:cubicBezTo>
                    <a:pt x="0" y="44756"/>
                    <a:pt x="44756" y="0"/>
                    <a:pt x="999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1118099" cy="190420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2700000">
            <a:off x="9534441" y="-2800019"/>
            <a:ext cx="13294825" cy="1292276"/>
            <a:chOff x="0" y="0"/>
            <a:chExt cx="1581168" cy="1536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81168" cy="153692"/>
            </a:xfrm>
            <a:custGeom>
              <a:avLst/>
              <a:gdLst/>
              <a:ahLst/>
              <a:cxnLst/>
              <a:rect r="r" b="b" t="t" l="l"/>
              <a:pathLst>
                <a:path h="153692" w="1581168">
                  <a:moveTo>
                    <a:pt x="58233" y="0"/>
                  </a:moveTo>
                  <a:lnTo>
                    <a:pt x="1522935" y="0"/>
                  </a:lnTo>
                  <a:cubicBezTo>
                    <a:pt x="1538379" y="0"/>
                    <a:pt x="1553191" y="6135"/>
                    <a:pt x="1564112" y="17056"/>
                  </a:cubicBezTo>
                  <a:cubicBezTo>
                    <a:pt x="1575032" y="27977"/>
                    <a:pt x="1581168" y="42788"/>
                    <a:pt x="1581168" y="58233"/>
                  </a:cubicBezTo>
                  <a:lnTo>
                    <a:pt x="1581168" y="95459"/>
                  </a:lnTo>
                  <a:cubicBezTo>
                    <a:pt x="1581168" y="110903"/>
                    <a:pt x="1575032" y="125715"/>
                    <a:pt x="1564112" y="136636"/>
                  </a:cubicBezTo>
                  <a:cubicBezTo>
                    <a:pt x="1553191" y="147557"/>
                    <a:pt x="1538379" y="153692"/>
                    <a:pt x="1522935" y="153692"/>
                  </a:cubicBezTo>
                  <a:lnTo>
                    <a:pt x="58233" y="153692"/>
                  </a:lnTo>
                  <a:cubicBezTo>
                    <a:pt x="26072" y="153692"/>
                    <a:pt x="0" y="127620"/>
                    <a:pt x="0" y="95459"/>
                  </a:cubicBezTo>
                  <a:lnTo>
                    <a:pt x="0" y="58233"/>
                  </a:lnTo>
                  <a:cubicBezTo>
                    <a:pt x="0" y="42788"/>
                    <a:pt x="6135" y="27977"/>
                    <a:pt x="17056" y="17056"/>
                  </a:cubicBezTo>
                  <a:cubicBezTo>
                    <a:pt x="27977" y="6135"/>
                    <a:pt x="42788" y="0"/>
                    <a:pt x="58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5BA8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581168" cy="144167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2700000">
            <a:off x="15935442" y="5505753"/>
            <a:ext cx="3629421" cy="1212876"/>
            <a:chOff x="0" y="0"/>
            <a:chExt cx="523987" cy="17510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23987" cy="175105"/>
            </a:xfrm>
            <a:custGeom>
              <a:avLst/>
              <a:gdLst/>
              <a:ahLst/>
              <a:cxnLst/>
              <a:rect r="r" b="b" t="t" l="l"/>
              <a:pathLst>
                <a:path h="175105" w="523987">
                  <a:moveTo>
                    <a:pt x="87553" y="0"/>
                  </a:moveTo>
                  <a:lnTo>
                    <a:pt x="436434" y="0"/>
                  </a:lnTo>
                  <a:cubicBezTo>
                    <a:pt x="459654" y="0"/>
                    <a:pt x="481924" y="9224"/>
                    <a:pt x="498343" y="25644"/>
                  </a:cubicBezTo>
                  <a:cubicBezTo>
                    <a:pt x="514762" y="42063"/>
                    <a:pt x="523987" y="64332"/>
                    <a:pt x="523987" y="87553"/>
                  </a:cubicBezTo>
                  <a:lnTo>
                    <a:pt x="523987" y="87553"/>
                  </a:lnTo>
                  <a:cubicBezTo>
                    <a:pt x="523987" y="135907"/>
                    <a:pt x="484788" y="175105"/>
                    <a:pt x="436434" y="175105"/>
                  </a:cubicBezTo>
                  <a:lnTo>
                    <a:pt x="87553" y="175105"/>
                  </a:lnTo>
                  <a:cubicBezTo>
                    <a:pt x="64332" y="175105"/>
                    <a:pt x="42063" y="165881"/>
                    <a:pt x="25644" y="149462"/>
                  </a:cubicBezTo>
                  <a:cubicBezTo>
                    <a:pt x="9224" y="133042"/>
                    <a:pt x="0" y="110773"/>
                    <a:pt x="0" y="87553"/>
                  </a:cubicBezTo>
                  <a:lnTo>
                    <a:pt x="0" y="87553"/>
                  </a:lnTo>
                  <a:cubicBezTo>
                    <a:pt x="0" y="64332"/>
                    <a:pt x="9224" y="42063"/>
                    <a:pt x="25644" y="25644"/>
                  </a:cubicBezTo>
                  <a:cubicBezTo>
                    <a:pt x="42063" y="9224"/>
                    <a:pt x="64332" y="0"/>
                    <a:pt x="87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17CC2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523987" cy="165580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653038" y="3911144"/>
            <a:ext cx="14890194" cy="2589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28"/>
              </a:lnSpc>
            </a:pPr>
            <a:r>
              <a:rPr lang="en-US" sz="10476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Proyecto</a:t>
            </a:r>
          </a:p>
          <a:p>
            <a:pPr algn="l" marL="0" indent="0" lvl="0">
              <a:lnSpc>
                <a:spcPts val="9428"/>
              </a:lnSpc>
            </a:pPr>
            <a:r>
              <a:rPr lang="en-US" b="true" sz="10476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“Atreu Temperature”</a:t>
            </a:r>
          </a:p>
        </p:txBody>
      </p:sp>
      <p:grpSp>
        <p:nvGrpSpPr>
          <p:cNvPr name="Group 36" id="36"/>
          <p:cNvGrpSpPr/>
          <p:nvPr/>
        </p:nvGrpSpPr>
        <p:grpSpPr>
          <a:xfrm rot="-2700000">
            <a:off x="13153974" y="1231026"/>
            <a:ext cx="5604714" cy="1435509"/>
            <a:chOff x="0" y="0"/>
            <a:chExt cx="809164" cy="2072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09163" cy="207247"/>
            </a:xfrm>
            <a:custGeom>
              <a:avLst/>
              <a:gdLst/>
              <a:ahLst/>
              <a:cxnLst/>
              <a:rect r="r" b="b" t="t" l="l"/>
              <a:pathLst>
                <a:path h="207247" w="809163">
                  <a:moveTo>
                    <a:pt x="103624" y="0"/>
                  </a:moveTo>
                  <a:lnTo>
                    <a:pt x="705540" y="0"/>
                  </a:lnTo>
                  <a:cubicBezTo>
                    <a:pt x="762770" y="0"/>
                    <a:pt x="809163" y="46394"/>
                    <a:pt x="809163" y="103624"/>
                  </a:cubicBezTo>
                  <a:lnTo>
                    <a:pt x="809163" y="103624"/>
                  </a:lnTo>
                  <a:cubicBezTo>
                    <a:pt x="809163" y="160853"/>
                    <a:pt x="762770" y="207247"/>
                    <a:pt x="705540" y="207247"/>
                  </a:cubicBezTo>
                  <a:lnTo>
                    <a:pt x="103624" y="207247"/>
                  </a:lnTo>
                  <a:cubicBezTo>
                    <a:pt x="46394" y="207247"/>
                    <a:pt x="0" y="160853"/>
                    <a:pt x="0" y="103624"/>
                  </a:cubicBezTo>
                  <a:lnTo>
                    <a:pt x="0" y="103624"/>
                  </a:lnTo>
                  <a:cubicBezTo>
                    <a:pt x="0" y="46394"/>
                    <a:pt x="46394" y="0"/>
                    <a:pt x="1036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17CC2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809164" cy="197722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653038" y="557876"/>
            <a:ext cx="4077277" cy="917387"/>
          </a:xfrm>
          <a:custGeom>
            <a:avLst/>
            <a:gdLst/>
            <a:ahLst/>
            <a:cxnLst/>
            <a:rect r="r" b="b" t="t" l="l"/>
            <a:pathLst>
              <a:path h="917387" w="4077277">
                <a:moveTo>
                  <a:pt x="0" y="0"/>
                </a:moveTo>
                <a:lnTo>
                  <a:pt x="4077277" y="0"/>
                </a:lnTo>
                <a:lnTo>
                  <a:pt x="4077277" y="917388"/>
                </a:lnTo>
                <a:lnTo>
                  <a:pt x="0" y="917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653038" y="6493138"/>
            <a:ext cx="10063895" cy="655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6"/>
              </a:lnSpc>
              <a:spcBef>
                <a:spcPct val="0"/>
              </a:spcBef>
            </a:pPr>
            <a:r>
              <a:rPr lang="en-US" b="true" sz="530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Presentación Final capstone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939867" y="4657069"/>
            <a:ext cx="4651361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software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963992" y="1697479"/>
            <a:ext cx="19050" cy="3380292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5911478" y="291837"/>
            <a:ext cx="4066927" cy="1593523"/>
            <a:chOff x="0" y="0"/>
            <a:chExt cx="1071125" cy="4196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1125" cy="419693"/>
            </a:xfrm>
            <a:custGeom>
              <a:avLst/>
              <a:gdLst/>
              <a:ahLst/>
              <a:cxnLst/>
              <a:rect r="r" b="b" t="t" l="l"/>
              <a:pathLst>
                <a:path h="419693" w="1071125">
                  <a:moveTo>
                    <a:pt x="0" y="0"/>
                  </a:moveTo>
                  <a:lnTo>
                    <a:pt x="1071125" y="0"/>
                  </a:lnTo>
                  <a:lnTo>
                    <a:pt x="1071125" y="419693"/>
                  </a:lnTo>
                  <a:lnTo>
                    <a:pt x="0" y="419693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FFCB2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071125" cy="476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47164" y="3013120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 Dashboard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59522" y="792053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Usuario/operador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698973" y="5077772"/>
            <a:ext cx="6568138" cy="3072733"/>
            <a:chOff x="0" y="0"/>
            <a:chExt cx="1729880" cy="809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29880" cy="809279"/>
            </a:xfrm>
            <a:custGeom>
              <a:avLst/>
              <a:gdLst/>
              <a:ahLst/>
              <a:cxnLst/>
              <a:rect r="r" b="b" t="t" l="l"/>
              <a:pathLst>
                <a:path h="809279" w="1729880">
                  <a:moveTo>
                    <a:pt x="0" y="0"/>
                  </a:moveTo>
                  <a:lnTo>
                    <a:pt x="1729880" y="0"/>
                  </a:lnTo>
                  <a:lnTo>
                    <a:pt x="1729880" y="809279"/>
                  </a:lnTo>
                  <a:lnTo>
                    <a:pt x="0" y="809279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027CB3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729880" cy="866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13516" y="5546069"/>
            <a:ext cx="5539050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React + TypeScript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(Dashboard / Gráficos / Exportación)</a:t>
            </a:r>
          </a:p>
        </p:txBody>
      </p:sp>
      <p:sp>
        <p:nvSpPr>
          <p:cNvPr name="AutoShape 29" id="29"/>
          <p:cNvSpPr/>
          <p:nvPr/>
        </p:nvSpPr>
        <p:spPr>
          <a:xfrm flipH="true" flipV="true">
            <a:off x="0" y="6614138"/>
            <a:ext cx="4698973" cy="5238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128133" y="5927704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API REST / Auth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8035429" y="8150505"/>
            <a:ext cx="0" cy="4585194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91162" y="4467537"/>
            <a:ext cx="6568138" cy="3072733"/>
            <a:chOff x="0" y="0"/>
            <a:chExt cx="1729880" cy="80927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29880" cy="809279"/>
            </a:xfrm>
            <a:custGeom>
              <a:avLst/>
              <a:gdLst/>
              <a:ahLst/>
              <a:cxnLst/>
              <a:rect r="r" b="b" t="t" l="l"/>
              <a:pathLst>
                <a:path h="809279" w="1729880">
                  <a:moveTo>
                    <a:pt x="0" y="0"/>
                  </a:moveTo>
                  <a:lnTo>
                    <a:pt x="1729880" y="0"/>
                  </a:lnTo>
                  <a:lnTo>
                    <a:pt x="1729880" y="809279"/>
                  </a:lnTo>
                  <a:lnTo>
                    <a:pt x="0" y="809279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FF66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29880" cy="866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205706" y="4935834"/>
            <a:ext cx="5539050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Node.js + Express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(API REST / Lógica de negocio)</a:t>
            </a:r>
          </a:p>
        </p:txBody>
      </p:sp>
      <p:sp>
        <p:nvSpPr>
          <p:cNvPr name="AutoShape 22" id="22"/>
          <p:cNvSpPr/>
          <p:nvPr/>
        </p:nvSpPr>
        <p:spPr>
          <a:xfrm flipH="true">
            <a:off x="17259738" y="5925326"/>
            <a:ext cx="4699265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354616" y="4467537"/>
            <a:ext cx="6006610" cy="3072733"/>
            <a:chOff x="0" y="0"/>
            <a:chExt cx="1581988" cy="80927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81988" cy="809279"/>
            </a:xfrm>
            <a:custGeom>
              <a:avLst/>
              <a:gdLst/>
              <a:ahLst/>
              <a:cxnLst/>
              <a:rect r="r" b="b" t="t" l="l"/>
              <a:pathLst>
                <a:path h="809279" w="1581988">
                  <a:moveTo>
                    <a:pt x="0" y="0"/>
                  </a:moveTo>
                  <a:lnTo>
                    <a:pt x="1581988" y="0"/>
                  </a:lnTo>
                  <a:lnTo>
                    <a:pt x="1581988" y="809279"/>
                  </a:lnTo>
                  <a:lnTo>
                    <a:pt x="0" y="809279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F27ED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581988" cy="866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6352" y="5397800"/>
            <a:ext cx="6194873" cy="103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Sensores / Simulador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 POST / Ingest -Temperatura)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6260957" y="5951516"/>
            <a:ext cx="4430399" cy="3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5629412" y="5416850"/>
            <a:ext cx="5576294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Temperatura (POST / Ingest)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4276976" y="7540270"/>
            <a:ext cx="0" cy="4699265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567334" y="2148177"/>
            <a:ext cx="6568138" cy="3072733"/>
            <a:chOff x="0" y="0"/>
            <a:chExt cx="1729880" cy="8092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29880" cy="809279"/>
            </a:xfrm>
            <a:custGeom>
              <a:avLst/>
              <a:gdLst/>
              <a:ahLst/>
              <a:cxnLst/>
              <a:rect r="r" b="b" t="t" l="l"/>
              <a:pathLst>
                <a:path h="809279" w="1729880">
                  <a:moveTo>
                    <a:pt x="0" y="0"/>
                  </a:moveTo>
                  <a:lnTo>
                    <a:pt x="1729880" y="0"/>
                  </a:lnTo>
                  <a:lnTo>
                    <a:pt x="1729880" y="809279"/>
                  </a:lnTo>
                  <a:lnTo>
                    <a:pt x="0" y="809279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12E1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29880" cy="866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>
            <a:off x="6851403" y="-2436942"/>
            <a:ext cx="26194" cy="4585119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" id="9"/>
          <p:cNvGrpSpPr/>
          <p:nvPr/>
        </p:nvGrpSpPr>
        <p:grpSpPr>
          <a:xfrm rot="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10" id="10"/>
            <p:cNvGrpSpPr/>
            <p:nvPr/>
          </p:nvGrpSpPr>
          <p:grpSpPr>
            <a:xfrm rot="-2700000">
              <a:off x="-576514" y="4011541"/>
              <a:ext cx="7361800" cy="1418729"/>
              <a:chOff x="0" y="0"/>
              <a:chExt cx="122791" cy="2366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2700000">
              <a:off x="5425012" y="3006227"/>
              <a:ext cx="3313551" cy="1258656"/>
              <a:chOff x="0" y="0"/>
              <a:chExt cx="1114647" cy="423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122C4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-2700000">
              <a:off x="112949" y="3779707"/>
              <a:ext cx="9414783" cy="1553762"/>
              <a:chOff x="0" y="0"/>
              <a:chExt cx="1581168" cy="26094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-2700000">
              <a:off x="2353686" y="987191"/>
              <a:ext cx="3313551" cy="1258656"/>
              <a:chOff x="0" y="0"/>
              <a:chExt cx="1114647" cy="423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137CC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AutoShape 22" id="22"/>
          <p:cNvSpPr/>
          <p:nvPr/>
        </p:nvSpPr>
        <p:spPr>
          <a:xfrm>
            <a:off x="10135279" y="3710738"/>
            <a:ext cx="3566852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15339885" y="-1263897"/>
            <a:ext cx="0" cy="4585194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3801295" y="2776267"/>
            <a:ext cx="6100217" cy="154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 de datos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Supabase/ Postgres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(Lecturas / Procesos / Alertas)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19948" y="3387999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Datos historicos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82878" y="6659185"/>
            <a:ext cx="15005122" cy="1703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3719" indent="-256859" lvl="1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Base de datos en Supabase (Postgres) con las entidades principales: users, roles, tunnels, processes, process_history, readings, temperature_alerts, files, user_sessions.</a:t>
            </a:r>
          </a:p>
          <a:p>
            <a:pPr algn="l" marL="513719" indent="-256859" lvl="1">
              <a:lnSpc>
                <a:spcPts val="3331"/>
              </a:lnSpc>
              <a:buFont typeface="Arial"/>
              <a:buChar char="•"/>
            </a:pPr>
            <a:r>
              <a:rPr lang="en-US" sz="23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Relaciones clave: tunnel → processes → readings → alerts y users vinculados a procesos, alertas y sesiones.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939867" y="4657069"/>
            <a:ext cx="4651361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 del software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963992" y="1697479"/>
            <a:ext cx="19050" cy="3380292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0" id="20"/>
          <p:cNvGrpSpPr/>
          <p:nvPr/>
        </p:nvGrpSpPr>
        <p:grpSpPr>
          <a:xfrm rot="0">
            <a:off x="5911478" y="291837"/>
            <a:ext cx="4066927" cy="1593523"/>
            <a:chOff x="0" y="0"/>
            <a:chExt cx="1071125" cy="4196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71125" cy="419693"/>
            </a:xfrm>
            <a:custGeom>
              <a:avLst/>
              <a:gdLst/>
              <a:ahLst/>
              <a:cxnLst/>
              <a:rect r="r" b="b" t="t" l="l"/>
              <a:pathLst>
                <a:path h="419693" w="1071125">
                  <a:moveTo>
                    <a:pt x="0" y="0"/>
                  </a:moveTo>
                  <a:lnTo>
                    <a:pt x="1071125" y="0"/>
                  </a:lnTo>
                  <a:lnTo>
                    <a:pt x="1071125" y="419693"/>
                  </a:lnTo>
                  <a:lnTo>
                    <a:pt x="0" y="419693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FFCB2C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071125" cy="476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347164" y="3013120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Usa Dashboard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59522" y="792053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Usuario/operador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698973" y="5077772"/>
            <a:ext cx="6568138" cy="3072733"/>
            <a:chOff x="0" y="0"/>
            <a:chExt cx="1729880" cy="80927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29880" cy="809279"/>
            </a:xfrm>
            <a:custGeom>
              <a:avLst/>
              <a:gdLst/>
              <a:ahLst/>
              <a:cxnLst/>
              <a:rect r="r" b="b" t="t" l="l"/>
              <a:pathLst>
                <a:path h="809279" w="1729880">
                  <a:moveTo>
                    <a:pt x="0" y="0"/>
                  </a:moveTo>
                  <a:lnTo>
                    <a:pt x="1729880" y="0"/>
                  </a:lnTo>
                  <a:lnTo>
                    <a:pt x="1729880" y="809279"/>
                  </a:lnTo>
                  <a:lnTo>
                    <a:pt x="0" y="809279"/>
                  </a:lnTo>
                  <a:close/>
                </a:path>
              </a:pathLst>
            </a:custGeom>
            <a:solidFill>
              <a:srgbClr val="FDFDFD"/>
            </a:solidFill>
            <a:ln w="76200" cap="sq">
              <a:solidFill>
                <a:srgbClr val="027CB3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729880" cy="866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213516" y="5546069"/>
            <a:ext cx="5539050" cy="20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React + TypeScript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(Dashboard / Gráficos / Exportación)</a:t>
            </a:r>
          </a:p>
        </p:txBody>
      </p:sp>
      <p:sp>
        <p:nvSpPr>
          <p:cNvPr name="AutoShape 29" id="29"/>
          <p:cNvSpPr/>
          <p:nvPr/>
        </p:nvSpPr>
        <p:spPr>
          <a:xfrm flipH="true" flipV="true">
            <a:off x="0" y="6614138"/>
            <a:ext cx="4698973" cy="52387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128133" y="5927704"/>
            <a:ext cx="457084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API REST / Auth</a:t>
            </a:r>
          </a:p>
        </p:txBody>
      </p:sp>
      <p:sp>
        <p:nvSpPr>
          <p:cNvPr name="AutoShape 31" id="31"/>
          <p:cNvSpPr/>
          <p:nvPr/>
        </p:nvSpPr>
        <p:spPr>
          <a:xfrm flipV="true">
            <a:off x="8035429" y="8150505"/>
            <a:ext cx="0" cy="4585194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5026135" y="-2562494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2821100" y="5681795"/>
              <a:ext cx="4747315" cy="1258656"/>
              <a:chOff x="0" y="0"/>
              <a:chExt cx="1596951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96951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596951">
                    <a:moveTo>
                      <a:pt x="211700" y="0"/>
                    </a:moveTo>
                    <a:lnTo>
                      <a:pt x="1385251" y="0"/>
                    </a:lnTo>
                    <a:cubicBezTo>
                      <a:pt x="1502170" y="0"/>
                      <a:pt x="1596951" y="94781"/>
                      <a:pt x="1596951" y="211700"/>
                    </a:cubicBezTo>
                    <a:lnTo>
                      <a:pt x="1596951" y="211700"/>
                    </a:lnTo>
                    <a:cubicBezTo>
                      <a:pt x="1596951" y="267846"/>
                      <a:pt x="1574647" y="321693"/>
                      <a:pt x="1534946" y="361394"/>
                    </a:cubicBezTo>
                    <a:cubicBezTo>
                      <a:pt x="1495244" y="401096"/>
                      <a:pt x="1441398" y="423400"/>
                      <a:pt x="1385251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596951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304165" y="2413273"/>
            <a:ext cx="1842231" cy="1017993"/>
          </a:xfrm>
          <a:custGeom>
            <a:avLst/>
            <a:gdLst/>
            <a:ahLst/>
            <a:cxnLst/>
            <a:rect r="r" b="b" t="t" l="l"/>
            <a:pathLst>
              <a:path h="1017993" w="1842231">
                <a:moveTo>
                  <a:pt x="0" y="0"/>
                </a:moveTo>
                <a:lnTo>
                  <a:pt x="1842231" y="0"/>
                </a:lnTo>
                <a:lnTo>
                  <a:pt x="1842231" y="1017993"/>
                </a:lnTo>
                <a:lnTo>
                  <a:pt x="0" y="10179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58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81230" y="3669391"/>
            <a:ext cx="1665166" cy="1642270"/>
          </a:xfrm>
          <a:custGeom>
            <a:avLst/>
            <a:gdLst/>
            <a:ahLst/>
            <a:cxnLst/>
            <a:rect r="r" b="b" t="t" l="l"/>
            <a:pathLst>
              <a:path h="1642270" w="1665166">
                <a:moveTo>
                  <a:pt x="0" y="0"/>
                </a:moveTo>
                <a:lnTo>
                  <a:pt x="1665166" y="0"/>
                </a:lnTo>
                <a:lnTo>
                  <a:pt x="1665166" y="1642270"/>
                </a:lnTo>
                <a:lnTo>
                  <a:pt x="0" y="164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62096" y="5549128"/>
            <a:ext cx="2324191" cy="1417190"/>
          </a:xfrm>
          <a:custGeom>
            <a:avLst/>
            <a:gdLst/>
            <a:ahLst/>
            <a:cxnLst/>
            <a:rect r="r" b="b" t="t" l="l"/>
            <a:pathLst>
              <a:path h="1417190" w="2324191">
                <a:moveTo>
                  <a:pt x="0" y="0"/>
                </a:moveTo>
                <a:lnTo>
                  <a:pt x="2324191" y="0"/>
                </a:lnTo>
                <a:lnTo>
                  <a:pt x="2324191" y="1417189"/>
                </a:lnTo>
                <a:lnTo>
                  <a:pt x="0" y="1417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11834" y="2844898"/>
            <a:ext cx="4660185" cy="3291256"/>
          </a:xfrm>
          <a:custGeom>
            <a:avLst/>
            <a:gdLst/>
            <a:ahLst/>
            <a:cxnLst/>
            <a:rect r="r" b="b" t="t" l="l"/>
            <a:pathLst>
              <a:path h="3291256" w="4660185">
                <a:moveTo>
                  <a:pt x="0" y="0"/>
                </a:moveTo>
                <a:lnTo>
                  <a:pt x="4660185" y="0"/>
                </a:lnTo>
                <a:lnTo>
                  <a:pt x="4660185" y="3291256"/>
                </a:lnTo>
                <a:lnTo>
                  <a:pt x="0" y="3291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3669" y="7204442"/>
            <a:ext cx="4501045" cy="1022010"/>
          </a:xfrm>
          <a:custGeom>
            <a:avLst/>
            <a:gdLst/>
            <a:ahLst/>
            <a:cxnLst/>
            <a:rect r="r" b="b" t="t" l="l"/>
            <a:pathLst>
              <a:path h="1022010" w="4501045">
                <a:moveTo>
                  <a:pt x="0" y="0"/>
                </a:moveTo>
                <a:lnTo>
                  <a:pt x="4501044" y="0"/>
                </a:lnTo>
                <a:lnTo>
                  <a:pt x="4501044" y="1022010"/>
                </a:lnTo>
                <a:lnTo>
                  <a:pt x="0" y="10220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55795" y="985909"/>
            <a:ext cx="4890713" cy="4890713"/>
          </a:xfrm>
          <a:custGeom>
            <a:avLst/>
            <a:gdLst/>
            <a:ahLst/>
            <a:cxnLst/>
            <a:rect r="r" b="b" t="t" l="l"/>
            <a:pathLst>
              <a:path h="4890713" w="4890713">
                <a:moveTo>
                  <a:pt x="0" y="0"/>
                </a:moveTo>
                <a:lnTo>
                  <a:pt x="4890713" y="0"/>
                </a:lnTo>
                <a:lnTo>
                  <a:pt x="4890713" y="4890713"/>
                </a:lnTo>
                <a:lnTo>
                  <a:pt x="0" y="4890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965122" y="4214206"/>
            <a:ext cx="3872059" cy="1858588"/>
          </a:xfrm>
          <a:custGeom>
            <a:avLst/>
            <a:gdLst/>
            <a:ahLst/>
            <a:cxnLst/>
            <a:rect r="r" b="b" t="t" l="l"/>
            <a:pathLst>
              <a:path h="1858588" w="3872059">
                <a:moveTo>
                  <a:pt x="0" y="0"/>
                </a:moveTo>
                <a:lnTo>
                  <a:pt x="3872059" y="0"/>
                </a:lnTo>
                <a:lnTo>
                  <a:pt x="3872059" y="1858588"/>
                </a:lnTo>
                <a:lnTo>
                  <a:pt x="0" y="18585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29064" y="1708217"/>
            <a:ext cx="3790255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b="true" sz="50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Frontend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46799" y="1708217"/>
            <a:ext cx="3790255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b="true" sz="50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Backend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3469" y="1708217"/>
            <a:ext cx="5035365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b="true" sz="50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Base de datos</a:t>
            </a:r>
          </a:p>
        </p:txBody>
      </p:sp>
    </p:spTree>
  </p:cSld>
  <p:clrMapOvr>
    <a:masterClrMapping/>
  </p:clrMapOvr>
  <p:transition spd="slow">
    <p:push dir="r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41280"/>
          </a:xfrm>
          <a:custGeom>
            <a:avLst/>
            <a:gdLst/>
            <a:ahLst/>
            <a:cxnLst/>
            <a:rect r="r" b="b" t="t" l="l"/>
            <a:pathLst>
              <a:path h="10241280" w="18288000">
                <a:moveTo>
                  <a:pt x="0" y="0"/>
                </a:moveTo>
                <a:lnTo>
                  <a:pt x="18288000" y="0"/>
                </a:lnTo>
                <a:lnTo>
                  <a:pt x="18288000" y="10241280"/>
                </a:lnTo>
                <a:lnTo>
                  <a:pt x="0" y="1024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469043" y="746818"/>
            <a:ext cx="10938087" cy="8793364"/>
            <a:chOff x="0" y="0"/>
            <a:chExt cx="647700" cy="520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150" y="4520"/>
              <a:ext cx="635400" cy="511661"/>
            </a:xfrm>
            <a:custGeom>
              <a:avLst/>
              <a:gdLst/>
              <a:ahLst/>
              <a:cxnLst/>
              <a:rect r="r" b="b" t="t" l="l"/>
              <a:pathLst>
                <a:path h="511661" w="635400">
                  <a:moveTo>
                    <a:pt x="327703" y="3522"/>
                  </a:moveTo>
                  <a:lnTo>
                    <a:pt x="631547" y="247788"/>
                  </a:lnTo>
                  <a:cubicBezTo>
                    <a:pt x="633983" y="249747"/>
                    <a:pt x="635400" y="252704"/>
                    <a:pt x="635400" y="255830"/>
                  </a:cubicBezTo>
                  <a:cubicBezTo>
                    <a:pt x="635400" y="258956"/>
                    <a:pt x="633983" y="261913"/>
                    <a:pt x="631547" y="263872"/>
                  </a:cubicBezTo>
                  <a:lnTo>
                    <a:pt x="327703" y="508138"/>
                  </a:lnTo>
                  <a:cubicBezTo>
                    <a:pt x="321861" y="512835"/>
                    <a:pt x="313539" y="512835"/>
                    <a:pt x="307697" y="508138"/>
                  </a:cubicBezTo>
                  <a:lnTo>
                    <a:pt x="3853" y="263872"/>
                  </a:lnTo>
                  <a:cubicBezTo>
                    <a:pt x="1417" y="261913"/>
                    <a:pt x="0" y="258956"/>
                    <a:pt x="0" y="255830"/>
                  </a:cubicBezTo>
                  <a:cubicBezTo>
                    <a:pt x="0" y="252704"/>
                    <a:pt x="1417" y="249747"/>
                    <a:pt x="3853" y="247788"/>
                  </a:cubicBezTo>
                  <a:lnTo>
                    <a:pt x="307697" y="3522"/>
                  </a:lnTo>
                  <a:cubicBezTo>
                    <a:pt x="313539" y="-1175"/>
                    <a:pt x="321861" y="-1175"/>
                    <a:pt x="327703" y="3522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57150"/>
              <a:ext cx="342900" cy="349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53238" y="3833380"/>
            <a:ext cx="4576924" cy="2574520"/>
          </a:xfrm>
          <a:custGeom>
            <a:avLst/>
            <a:gdLst/>
            <a:ahLst/>
            <a:cxnLst/>
            <a:rect r="r" b="b" t="t" l="l"/>
            <a:pathLst>
              <a:path h="2574520" w="4576924">
                <a:moveTo>
                  <a:pt x="0" y="0"/>
                </a:moveTo>
                <a:lnTo>
                  <a:pt x="4576924" y="0"/>
                </a:lnTo>
                <a:lnTo>
                  <a:pt x="4576924" y="2574520"/>
                </a:lnTo>
                <a:lnTo>
                  <a:pt x="0" y="2574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469043" y="746818"/>
            <a:ext cx="10938087" cy="8793364"/>
            <a:chOff x="0" y="0"/>
            <a:chExt cx="647700" cy="5207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150" y="4520"/>
              <a:ext cx="635400" cy="511661"/>
            </a:xfrm>
            <a:custGeom>
              <a:avLst/>
              <a:gdLst/>
              <a:ahLst/>
              <a:cxnLst/>
              <a:rect r="r" b="b" t="t" l="l"/>
              <a:pathLst>
                <a:path h="511661" w="635400">
                  <a:moveTo>
                    <a:pt x="327703" y="3522"/>
                  </a:moveTo>
                  <a:lnTo>
                    <a:pt x="631547" y="247788"/>
                  </a:lnTo>
                  <a:cubicBezTo>
                    <a:pt x="633983" y="249747"/>
                    <a:pt x="635400" y="252704"/>
                    <a:pt x="635400" y="255830"/>
                  </a:cubicBezTo>
                  <a:cubicBezTo>
                    <a:pt x="635400" y="258956"/>
                    <a:pt x="633983" y="261913"/>
                    <a:pt x="631547" y="263872"/>
                  </a:cubicBezTo>
                  <a:lnTo>
                    <a:pt x="327703" y="508138"/>
                  </a:lnTo>
                  <a:cubicBezTo>
                    <a:pt x="321861" y="512835"/>
                    <a:pt x="313539" y="512835"/>
                    <a:pt x="307697" y="508138"/>
                  </a:cubicBezTo>
                  <a:lnTo>
                    <a:pt x="3853" y="263872"/>
                  </a:lnTo>
                  <a:cubicBezTo>
                    <a:pt x="1417" y="261913"/>
                    <a:pt x="0" y="258956"/>
                    <a:pt x="0" y="255830"/>
                  </a:cubicBezTo>
                  <a:cubicBezTo>
                    <a:pt x="0" y="252704"/>
                    <a:pt x="1417" y="249747"/>
                    <a:pt x="3853" y="247788"/>
                  </a:cubicBezTo>
                  <a:lnTo>
                    <a:pt x="307697" y="3522"/>
                  </a:lnTo>
                  <a:cubicBezTo>
                    <a:pt x="313539" y="-1175"/>
                    <a:pt x="321861" y="-1175"/>
                    <a:pt x="327703" y="3522"/>
                  </a:cubicBezTo>
                  <a:close/>
                </a:path>
              </a:pathLst>
            </a:custGeom>
            <a:solidFill>
              <a:srgbClr val="FC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52400" y="57150"/>
              <a:ext cx="342900" cy="349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82509" y="4690977"/>
            <a:ext cx="4414863" cy="905047"/>
          </a:xfrm>
          <a:custGeom>
            <a:avLst/>
            <a:gdLst/>
            <a:ahLst/>
            <a:cxnLst/>
            <a:rect r="r" b="b" t="t" l="l"/>
            <a:pathLst>
              <a:path h="905047" w="4414863">
                <a:moveTo>
                  <a:pt x="0" y="0"/>
                </a:moveTo>
                <a:lnTo>
                  <a:pt x="4414863" y="0"/>
                </a:lnTo>
                <a:lnTo>
                  <a:pt x="4414863" y="905046"/>
                </a:lnTo>
                <a:lnTo>
                  <a:pt x="0" y="905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6" id="16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259276" y="4278924"/>
            <a:ext cx="17769448" cy="1308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5732" b="true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Demostración del resultado </a:t>
            </a:r>
          </a:p>
          <a:p>
            <a:pPr algn="ctr" marL="0" indent="0" lvl="0">
              <a:lnSpc>
                <a:spcPts val="4700"/>
              </a:lnSpc>
              <a:spcBef>
                <a:spcPct val="0"/>
              </a:spcBef>
            </a:pPr>
            <a:r>
              <a:rPr lang="en-US" b="true" sz="5732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del proyecto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6" id="16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Freeform 28" id="28"/>
          <p:cNvSpPr/>
          <p:nvPr/>
        </p:nvSpPr>
        <p:spPr>
          <a:xfrm flipH="false" flipV="false" rot="0">
            <a:off x="10576598" y="581736"/>
            <a:ext cx="2755221" cy="3344729"/>
          </a:xfrm>
          <a:custGeom>
            <a:avLst/>
            <a:gdLst/>
            <a:ahLst/>
            <a:cxnLst/>
            <a:rect r="r" b="b" t="t" l="l"/>
            <a:pathLst>
              <a:path h="3344729" w="2755221">
                <a:moveTo>
                  <a:pt x="0" y="0"/>
                </a:moveTo>
                <a:lnTo>
                  <a:pt x="2755221" y="0"/>
                </a:lnTo>
                <a:lnTo>
                  <a:pt x="2755221" y="3344729"/>
                </a:lnTo>
                <a:lnTo>
                  <a:pt x="0" y="334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064204" y="5143500"/>
            <a:ext cx="3239593" cy="2308210"/>
          </a:xfrm>
          <a:custGeom>
            <a:avLst/>
            <a:gdLst/>
            <a:ahLst/>
            <a:cxnLst/>
            <a:rect r="r" b="b" t="t" l="l"/>
            <a:pathLst>
              <a:path h="2308210" w="3239593">
                <a:moveTo>
                  <a:pt x="0" y="0"/>
                </a:moveTo>
                <a:lnTo>
                  <a:pt x="3239593" y="0"/>
                </a:lnTo>
                <a:lnTo>
                  <a:pt x="3239593" y="2308210"/>
                </a:lnTo>
                <a:lnTo>
                  <a:pt x="0" y="230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806359" y="506413"/>
            <a:ext cx="7755282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Resultados obtenidos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360487"/>
            <a:ext cx="8550354" cy="173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</a:t>
            </a: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100% funcional con interfaz moderna.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Alertas no intrusivas con comportamiento automático.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Visualización clara de sensores y procesos.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Exportación completa de historiales.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45376" y="4178300"/>
            <a:ext cx="9789967" cy="178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Obstáculos presentados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durante el desarrollo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45376" y="5854700"/>
            <a:ext cx="10842624" cy="217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se</a:t>
            </a: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tuvo acceso a la BD, por lo tanto los datos fueron simulados acercándose al proyecto lo más real posible.  (acordado con el cliente)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Reemplazar interfaces basadas en Adobe.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Configuración del módulo de exportación.</a:t>
            </a:r>
          </a:p>
          <a:p>
            <a:pPr algn="l" marL="536752" indent="-268376" lvl="1">
              <a:lnSpc>
                <a:spcPts val="3480"/>
              </a:lnSpc>
              <a:buFont typeface="Arial"/>
              <a:buChar char="•"/>
            </a:pPr>
            <a:r>
              <a:rPr lang="en-US" sz="248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Sin documentación del sistema original.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028700" y="4057408"/>
            <a:ext cx="11331956" cy="221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930"/>
              </a:lnSpc>
            </a:pPr>
            <a:r>
              <a:rPr lang="en-US" b="true" sz="14888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Conclusión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7" id="17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1513" y="3035358"/>
            <a:ext cx="2870920" cy="5764296"/>
            <a:chOff x="0" y="0"/>
            <a:chExt cx="899329" cy="18056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9329" cy="1805692"/>
            </a:xfrm>
            <a:custGeom>
              <a:avLst/>
              <a:gdLst/>
              <a:ahLst/>
              <a:cxnLst/>
              <a:rect r="r" b="b" t="t" l="l"/>
              <a:pathLst>
                <a:path h="1805692" w="899329">
                  <a:moveTo>
                    <a:pt x="137530" y="0"/>
                  </a:moveTo>
                  <a:lnTo>
                    <a:pt x="761799" y="0"/>
                  </a:lnTo>
                  <a:cubicBezTo>
                    <a:pt x="798274" y="0"/>
                    <a:pt x="833255" y="14490"/>
                    <a:pt x="859047" y="40282"/>
                  </a:cubicBezTo>
                  <a:cubicBezTo>
                    <a:pt x="884839" y="66074"/>
                    <a:pt x="899329" y="101055"/>
                    <a:pt x="899329" y="137530"/>
                  </a:cubicBezTo>
                  <a:lnTo>
                    <a:pt x="899329" y="1668162"/>
                  </a:lnTo>
                  <a:cubicBezTo>
                    <a:pt x="899329" y="1704637"/>
                    <a:pt x="884839" y="1739619"/>
                    <a:pt x="859047" y="1765411"/>
                  </a:cubicBezTo>
                  <a:cubicBezTo>
                    <a:pt x="833255" y="1791202"/>
                    <a:pt x="798274" y="1805692"/>
                    <a:pt x="761799" y="1805692"/>
                  </a:cubicBezTo>
                  <a:lnTo>
                    <a:pt x="137530" y="1805692"/>
                  </a:lnTo>
                  <a:cubicBezTo>
                    <a:pt x="101055" y="1805692"/>
                    <a:pt x="66074" y="1791202"/>
                    <a:pt x="40282" y="1765411"/>
                  </a:cubicBezTo>
                  <a:cubicBezTo>
                    <a:pt x="14490" y="1739619"/>
                    <a:pt x="0" y="1704637"/>
                    <a:pt x="0" y="1668162"/>
                  </a:cubicBezTo>
                  <a:lnTo>
                    <a:pt x="0" y="137530"/>
                  </a:lnTo>
                  <a:cubicBezTo>
                    <a:pt x="0" y="101055"/>
                    <a:pt x="14490" y="66074"/>
                    <a:pt x="40282" y="40282"/>
                  </a:cubicBezTo>
                  <a:cubicBezTo>
                    <a:pt x="66074" y="14490"/>
                    <a:pt x="101055" y="0"/>
                    <a:pt x="137530" y="0"/>
                  </a:cubicBezTo>
                  <a:close/>
                </a:path>
              </a:pathLst>
            </a:custGeom>
            <a:solidFill>
              <a:srgbClr val="0A253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99329" cy="185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86450" y="3355264"/>
            <a:ext cx="1988828" cy="19888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6051577" y="3035358"/>
            <a:ext cx="2870920" cy="5764296"/>
            <a:chOff x="0" y="0"/>
            <a:chExt cx="899329" cy="18056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329" cy="1805692"/>
            </a:xfrm>
            <a:custGeom>
              <a:avLst/>
              <a:gdLst/>
              <a:ahLst/>
              <a:cxnLst/>
              <a:rect r="r" b="b" t="t" l="l"/>
              <a:pathLst>
                <a:path h="1805692" w="899329">
                  <a:moveTo>
                    <a:pt x="137530" y="0"/>
                  </a:moveTo>
                  <a:lnTo>
                    <a:pt x="761799" y="0"/>
                  </a:lnTo>
                  <a:cubicBezTo>
                    <a:pt x="798274" y="0"/>
                    <a:pt x="833255" y="14490"/>
                    <a:pt x="859047" y="40282"/>
                  </a:cubicBezTo>
                  <a:cubicBezTo>
                    <a:pt x="884839" y="66074"/>
                    <a:pt x="899329" y="101055"/>
                    <a:pt x="899329" y="137530"/>
                  </a:cubicBezTo>
                  <a:lnTo>
                    <a:pt x="899329" y="1668162"/>
                  </a:lnTo>
                  <a:cubicBezTo>
                    <a:pt x="899329" y="1704637"/>
                    <a:pt x="884839" y="1739619"/>
                    <a:pt x="859047" y="1765411"/>
                  </a:cubicBezTo>
                  <a:cubicBezTo>
                    <a:pt x="833255" y="1791202"/>
                    <a:pt x="798274" y="1805692"/>
                    <a:pt x="761799" y="1805692"/>
                  </a:cubicBezTo>
                  <a:lnTo>
                    <a:pt x="137530" y="1805692"/>
                  </a:lnTo>
                  <a:cubicBezTo>
                    <a:pt x="101055" y="1805692"/>
                    <a:pt x="66074" y="1791202"/>
                    <a:pt x="40282" y="1765411"/>
                  </a:cubicBezTo>
                  <a:cubicBezTo>
                    <a:pt x="14490" y="1739619"/>
                    <a:pt x="0" y="1704637"/>
                    <a:pt x="0" y="1668162"/>
                  </a:cubicBezTo>
                  <a:lnTo>
                    <a:pt x="0" y="137530"/>
                  </a:lnTo>
                  <a:cubicBezTo>
                    <a:pt x="0" y="101055"/>
                    <a:pt x="14490" y="66074"/>
                    <a:pt x="40282" y="40282"/>
                  </a:cubicBezTo>
                  <a:cubicBezTo>
                    <a:pt x="66074" y="14490"/>
                    <a:pt x="101055" y="0"/>
                    <a:pt x="137530" y="0"/>
                  </a:cubicBezTo>
                  <a:close/>
                </a:path>
              </a:pathLst>
            </a:custGeom>
            <a:solidFill>
              <a:srgbClr val="0A253E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99329" cy="185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62955" y="3035358"/>
            <a:ext cx="2870920" cy="5764296"/>
            <a:chOff x="0" y="0"/>
            <a:chExt cx="899329" cy="1805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9329" cy="1805692"/>
            </a:xfrm>
            <a:custGeom>
              <a:avLst/>
              <a:gdLst/>
              <a:ahLst/>
              <a:cxnLst/>
              <a:rect r="r" b="b" t="t" l="l"/>
              <a:pathLst>
                <a:path h="1805692" w="899329">
                  <a:moveTo>
                    <a:pt x="137530" y="0"/>
                  </a:moveTo>
                  <a:lnTo>
                    <a:pt x="761799" y="0"/>
                  </a:lnTo>
                  <a:cubicBezTo>
                    <a:pt x="798274" y="0"/>
                    <a:pt x="833255" y="14490"/>
                    <a:pt x="859047" y="40282"/>
                  </a:cubicBezTo>
                  <a:cubicBezTo>
                    <a:pt x="884839" y="66074"/>
                    <a:pt x="899329" y="101055"/>
                    <a:pt x="899329" y="137530"/>
                  </a:cubicBezTo>
                  <a:lnTo>
                    <a:pt x="899329" y="1668162"/>
                  </a:lnTo>
                  <a:cubicBezTo>
                    <a:pt x="899329" y="1704637"/>
                    <a:pt x="884839" y="1739619"/>
                    <a:pt x="859047" y="1765411"/>
                  </a:cubicBezTo>
                  <a:cubicBezTo>
                    <a:pt x="833255" y="1791202"/>
                    <a:pt x="798274" y="1805692"/>
                    <a:pt x="761799" y="1805692"/>
                  </a:cubicBezTo>
                  <a:lnTo>
                    <a:pt x="137530" y="1805692"/>
                  </a:lnTo>
                  <a:cubicBezTo>
                    <a:pt x="101055" y="1805692"/>
                    <a:pt x="66074" y="1791202"/>
                    <a:pt x="40282" y="1765411"/>
                  </a:cubicBezTo>
                  <a:cubicBezTo>
                    <a:pt x="14490" y="1739619"/>
                    <a:pt x="0" y="1704637"/>
                    <a:pt x="0" y="1668162"/>
                  </a:cubicBezTo>
                  <a:lnTo>
                    <a:pt x="0" y="137530"/>
                  </a:lnTo>
                  <a:cubicBezTo>
                    <a:pt x="0" y="101055"/>
                    <a:pt x="14490" y="66074"/>
                    <a:pt x="40282" y="40282"/>
                  </a:cubicBezTo>
                  <a:cubicBezTo>
                    <a:pt x="66074" y="14490"/>
                    <a:pt x="101055" y="0"/>
                    <a:pt x="137530" y="0"/>
                  </a:cubicBezTo>
                  <a:close/>
                </a:path>
              </a:pathLst>
            </a:custGeom>
            <a:solidFill>
              <a:srgbClr val="0A253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99329" cy="185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74332" y="3035358"/>
            <a:ext cx="2870920" cy="5764296"/>
            <a:chOff x="0" y="0"/>
            <a:chExt cx="899329" cy="18056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9329" cy="1805692"/>
            </a:xfrm>
            <a:custGeom>
              <a:avLst/>
              <a:gdLst/>
              <a:ahLst/>
              <a:cxnLst/>
              <a:rect r="r" b="b" t="t" l="l"/>
              <a:pathLst>
                <a:path h="1805692" w="899329">
                  <a:moveTo>
                    <a:pt x="137530" y="0"/>
                  </a:moveTo>
                  <a:lnTo>
                    <a:pt x="761799" y="0"/>
                  </a:lnTo>
                  <a:cubicBezTo>
                    <a:pt x="798274" y="0"/>
                    <a:pt x="833255" y="14490"/>
                    <a:pt x="859047" y="40282"/>
                  </a:cubicBezTo>
                  <a:cubicBezTo>
                    <a:pt x="884839" y="66074"/>
                    <a:pt x="899329" y="101055"/>
                    <a:pt x="899329" y="137530"/>
                  </a:cubicBezTo>
                  <a:lnTo>
                    <a:pt x="899329" y="1668162"/>
                  </a:lnTo>
                  <a:cubicBezTo>
                    <a:pt x="899329" y="1704637"/>
                    <a:pt x="884839" y="1739619"/>
                    <a:pt x="859047" y="1765411"/>
                  </a:cubicBezTo>
                  <a:cubicBezTo>
                    <a:pt x="833255" y="1791202"/>
                    <a:pt x="798274" y="1805692"/>
                    <a:pt x="761799" y="1805692"/>
                  </a:cubicBezTo>
                  <a:lnTo>
                    <a:pt x="137530" y="1805692"/>
                  </a:lnTo>
                  <a:cubicBezTo>
                    <a:pt x="101055" y="1805692"/>
                    <a:pt x="66074" y="1791202"/>
                    <a:pt x="40282" y="1765411"/>
                  </a:cubicBezTo>
                  <a:cubicBezTo>
                    <a:pt x="14490" y="1739619"/>
                    <a:pt x="0" y="1704637"/>
                    <a:pt x="0" y="1668162"/>
                  </a:cubicBezTo>
                  <a:lnTo>
                    <a:pt x="0" y="137530"/>
                  </a:lnTo>
                  <a:cubicBezTo>
                    <a:pt x="0" y="101055"/>
                    <a:pt x="14490" y="66074"/>
                    <a:pt x="40282" y="40282"/>
                  </a:cubicBezTo>
                  <a:cubicBezTo>
                    <a:pt x="66074" y="14490"/>
                    <a:pt x="101055" y="0"/>
                    <a:pt x="137530" y="0"/>
                  </a:cubicBezTo>
                  <a:close/>
                </a:path>
              </a:pathLst>
            </a:custGeom>
            <a:solidFill>
              <a:srgbClr val="0A253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99329" cy="18533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92624" y="3344388"/>
            <a:ext cx="1988828" cy="198882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3861" t="-24118" r="-17393" b="-5110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798797" y="3344388"/>
            <a:ext cx="1988828" cy="198882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666" r="0" b="-1666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3110175" y="3344388"/>
            <a:ext cx="1988828" cy="198882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1866" t="-32590" r="-8356" b="-279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822924" y="1890064"/>
            <a:ext cx="14642152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0"/>
              </a:lnSpc>
              <a:spcBef>
                <a:spcPct val="0"/>
              </a:spcBef>
            </a:pPr>
            <a:r>
              <a:rPr lang="en-US" b="true" sz="65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Integrantes del proyecto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24" id="24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36" id="36"/>
          <p:cNvSpPr txBox="true"/>
          <p:nvPr/>
        </p:nvSpPr>
        <p:spPr>
          <a:xfrm rot="0">
            <a:off x="2743005" y="5434269"/>
            <a:ext cx="2871002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 b="true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Juan Ignacio</a:t>
            </a:r>
          </a:p>
          <a:p>
            <a:pPr algn="ctr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1998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Aguirre Herrera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43005" y="6174681"/>
            <a:ext cx="2870422" cy="33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7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Scrum Team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51496" y="5434269"/>
            <a:ext cx="2871002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 b="true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Juan José</a:t>
            </a:r>
          </a:p>
          <a:p>
            <a:pPr algn="ctr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1998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Quiroga Ahumada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50998" y="6610294"/>
            <a:ext cx="2870920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Documentación y programador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57710" y="5434269"/>
            <a:ext cx="2871002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 b="true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Justin Bryan</a:t>
            </a:r>
          </a:p>
          <a:p>
            <a:pPr algn="ctr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1998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Riquelme Aguilar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675568" y="5434269"/>
            <a:ext cx="2871002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 b="true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Sergio Andrés</a:t>
            </a:r>
          </a:p>
          <a:p>
            <a:pPr algn="ctr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1998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Rodriguez Andrade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051496" y="6174681"/>
            <a:ext cx="2870422" cy="33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7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Scrum Team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63452" y="6174681"/>
            <a:ext cx="2870422" cy="33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7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Scrum Team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669377" y="6174681"/>
            <a:ext cx="2870422" cy="330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7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741513" y="6762694"/>
            <a:ext cx="2870920" cy="33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Documentación y QA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357710" y="6610294"/>
            <a:ext cx="2870920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Programador y administración DB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75649" y="6610294"/>
            <a:ext cx="2870920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Documentación y administración DB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181" r="0" b="-3181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1865428" y="5003134"/>
            <a:ext cx="10895206" cy="136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7"/>
              </a:lnSpc>
            </a:pPr>
            <a:r>
              <a:rPr lang="en-US" b="true" sz="9128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por su atención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5428" y="2553250"/>
            <a:ext cx="10526741" cy="264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989"/>
              </a:lnSpc>
            </a:pPr>
            <a:r>
              <a:rPr lang="en-US" b="true" sz="17747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Gracias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8" id="18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-3878299" y="10226895"/>
            <a:ext cx="5521350" cy="1064046"/>
            <a:chOff x="0" y="0"/>
            <a:chExt cx="122791" cy="23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700000">
            <a:off x="622846" y="9472909"/>
            <a:ext cx="2485163" cy="943992"/>
            <a:chOff x="0" y="0"/>
            <a:chExt cx="1114647" cy="4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-1680649" y="7958632"/>
            <a:ext cx="2485163" cy="943992"/>
            <a:chOff x="0" y="0"/>
            <a:chExt cx="1114647" cy="423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700000">
            <a:off x="12004643" y="3070727"/>
            <a:ext cx="2535810" cy="1130064"/>
            <a:chOff x="0" y="0"/>
            <a:chExt cx="709880" cy="3163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880" cy="316352"/>
            </a:xfrm>
            <a:custGeom>
              <a:avLst/>
              <a:gdLst/>
              <a:ahLst/>
              <a:cxnLst/>
              <a:rect r="r" b="b" t="t" l="l"/>
              <a:pathLst>
                <a:path h="316352" w="709880">
                  <a:moveTo>
                    <a:pt x="158176" y="0"/>
                  </a:moveTo>
                  <a:lnTo>
                    <a:pt x="551704" y="0"/>
                  </a:lnTo>
                  <a:cubicBezTo>
                    <a:pt x="593655" y="0"/>
                    <a:pt x="633888" y="16665"/>
                    <a:pt x="663551" y="46329"/>
                  </a:cubicBezTo>
                  <a:cubicBezTo>
                    <a:pt x="693215" y="75993"/>
                    <a:pt x="709880" y="116225"/>
                    <a:pt x="709880" y="158176"/>
                  </a:cubicBezTo>
                  <a:lnTo>
                    <a:pt x="709880" y="158176"/>
                  </a:lnTo>
                  <a:cubicBezTo>
                    <a:pt x="709880" y="245535"/>
                    <a:pt x="639062" y="316352"/>
                    <a:pt x="551704" y="316352"/>
                  </a:cubicBezTo>
                  <a:lnTo>
                    <a:pt x="158176" y="316352"/>
                  </a:lnTo>
                  <a:cubicBezTo>
                    <a:pt x="70818" y="316352"/>
                    <a:pt x="0" y="245535"/>
                    <a:pt x="0" y="158176"/>
                  </a:cubicBezTo>
                  <a:lnTo>
                    <a:pt x="0" y="158176"/>
                  </a:lnTo>
                  <a:cubicBezTo>
                    <a:pt x="0" y="70818"/>
                    <a:pt x="70818" y="0"/>
                    <a:pt x="158176" y="0"/>
                  </a:cubicBezTo>
                  <a:close/>
                </a:path>
              </a:pathLst>
            </a:custGeom>
            <a:solidFill>
              <a:srgbClr val="4E73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709880" cy="306827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1240076" y="2118204"/>
            <a:ext cx="2155436" cy="813412"/>
            <a:chOff x="0" y="0"/>
            <a:chExt cx="709880" cy="2678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9880" cy="267892"/>
            </a:xfrm>
            <a:custGeom>
              <a:avLst/>
              <a:gdLst/>
              <a:ahLst/>
              <a:cxnLst/>
              <a:rect r="r" b="b" t="t" l="l"/>
              <a:pathLst>
                <a:path h="267892" w="709880">
                  <a:moveTo>
                    <a:pt x="133946" y="0"/>
                  </a:moveTo>
                  <a:lnTo>
                    <a:pt x="575934" y="0"/>
                  </a:lnTo>
                  <a:cubicBezTo>
                    <a:pt x="649910" y="0"/>
                    <a:pt x="709880" y="59970"/>
                    <a:pt x="709880" y="133946"/>
                  </a:cubicBezTo>
                  <a:lnTo>
                    <a:pt x="709880" y="133946"/>
                  </a:lnTo>
                  <a:cubicBezTo>
                    <a:pt x="709880" y="207923"/>
                    <a:pt x="649910" y="267892"/>
                    <a:pt x="575934" y="267892"/>
                  </a:cubicBezTo>
                  <a:lnTo>
                    <a:pt x="133946" y="267892"/>
                  </a:lnTo>
                  <a:cubicBezTo>
                    <a:pt x="59970" y="267892"/>
                    <a:pt x="0" y="207923"/>
                    <a:pt x="0" y="133946"/>
                  </a:cubicBezTo>
                  <a:lnTo>
                    <a:pt x="0" y="133946"/>
                  </a:lnTo>
                  <a:cubicBezTo>
                    <a:pt x="0" y="59970"/>
                    <a:pt x="59970" y="0"/>
                    <a:pt x="133946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709880" cy="258367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2700000">
            <a:off x="15267811" y="6998454"/>
            <a:ext cx="6355228" cy="1224747"/>
            <a:chOff x="0" y="0"/>
            <a:chExt cx="122791" cy="236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6516248" y="3377124"/>
            <a:ext cx="2860493" cy="1086561"/>
            <a:chOff x="0" y="0"/>
            <a:chExt cx="1114647" cy="423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A5BAC9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2700000">
            <a:off x="9534441" y="-2800019"/>
            <a:ext cx="13294825" cy="1292276"/>
            <a:chOff x="0" y="0"/>
            <a:chExt cx="1581168" cy="15369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81168" cy="153692"/>
            </a:xfrm>
            <a:custGeom>
              <a:avLst/>
              <a:gdLst/>
              <a:ahLst/>
              <a:cxnLst/>
              <a:rect r="r" b="b" t="t" l="l"/>
              <a:pathLst>
                <a:path h="153692" w="1581168">
                  <a:moveTo>
                    <a:pt x="58233" y="0"/>
                  </a:moveTo>
                  <a:lnTo>
                    <a:pt x="1522935" y="0"/>
                  </a:lnTo>
                  <a:cubicBezTo>
                    <a:pt x="1538379" y="0"/>
                    <a:pt x="1553191" y="6135"/>
                    <a:pt x="1564112" y="17056"/>
                  </a:cubicBezTo>
                  <a:cubicBezTo>
                    <a:pt x="1575032" y="27977"/>
                    <a:pt x="1581168" y="42788"/>
                    <a:pt x="1581168" y="58233"/>
                  </a:cubicBezTo>
                  <a:lnTo>
                    <a:pt x="1581168" y="95459"/>
                  </a:lnTo>
                  <a:cubicBezTo>
                    <a:pt x="1581168" y="110903"/>
                    <a:pt x="1575032" y="125715"/>
                    <a:pt x="1564112" y="136636"/>
                  </a:cubicBezTo>
                  <a:cubicBezTo>
                    <a:pt x="1553191" y="147557"/>
                    <a:pt x="1538379" y="153692"/>
                    <a:pt x="1522935" y="153692"/>
                  </a:cubicBezTo>
                  <a:lnTo>
                    <a:pt x="58233" y="153692"/>
                  </a:lnTo>
                  <a:cubicBezTo>
                    <a:pt x="26072" y="153692"/>
                    <a:pt x="0" y="127620"/>
                    <a:pt x="0" y="95459"/>
                  </a:cubicBezTo>
                  <a:lnTo>
                    <a:pt x="0" y="58233"/>
                  </a:lnTo>
                  <a:cubicBezTo>
                    <a:pt x="0" y="42788"/>
                    <a:pt x="6135" y="27977"/>
                    <a:pt x="17056" y="17056"/>
                  </a:cubicBezTo>
                  <a:cubicBezTo>
                    <a:pt x="27977" y="6135"/>
                    <a:pt x="42788" y="0"/>
                    <a:pt x="58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5BA8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581168" cy="144167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2700000">
            <a:off x="15935442" y="5505753"/>
            <a:ext cx="3629421" cy="1212876"/>
            <a:chOff x="0" y="0"/>
            <a:chExt cx="523987" cy="17510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23987" cy="175105"/>
            </a:xfrm>
            <a:custGeom>
              <a:avLst/>
              <a:gdLst/>
              <a:ahLst/>
              <a:cxnLst/>
              <a:rect r="r" b="b" t="t" l="l"/>
              <a:pathLst>
                <a:path h="175105" w="523987">
                  <a:moveTo>
                    <a:pt x="87553" y="0"/>
                  </a:moveTo>
                  <a:lnTo>
                    <a:pt x="436434" y="0"/>
                  </a:lnTo>
                  <a:cubicBezTo>
                    <a:pt x="459654" y="0"/>
                    <a:pt x="481924" y="9224"/>
                    <a:pt x="498343" y="25644"/>
                  </a:cubicBezTo>
                  <a:cubicBezTo>
                    <a:pt x="514762" y="42063"/>
                    <a:pt x="523987" y="64332"/>
                    <a:pt x="523987" y="87553"/>
                  </a:cubicBezTo>
                  <a:lnTo>
                    <a:pt x="523987" y="87553"/>
                  </a:lnTo>
                  <a:cubicBezTo>
                    <a:pt x="523987" y="135907"/>
                    <a:pt x="484788" y="175105"/>
                    <a:pt x="436434" y="175105"/>
                  </a:cubicBezTo>
                  <a:lnTo>
                    <a:pt x="87553" y="175105"/>
                  </a:lnTo>
                  <a:cubicBezTo>
                    <a:pt x="64332" y="175105"/>
                    <a:pt x="42063" y="165881"/>
                    <a:pt x="25644" y="149462"/>
                  </a:cubicBezTo>
                  <a:cubicBezTo>
                    <a:pt x="9224" y="133042"/>
                    <a:pt x="0" y="110773"/>
                    <a:pt x="0" y="87553"/>
                  </a:cubicBezTo>
                  <a:lnTo>
                    <a:pt x="0" y="87553"/>
                  </a:lnTo>
                  <a:cubicBezTo>
                    <a:pt x="0" y="64332"/>
                    <a:pt x="9224" y="42063"/>
                    <a:pt x="25644" y="25644"/>
                  </a:cubicBezTo>
                  <a:cubicBezTo>
                    <a:pt x="42063" y="9224"/>
                    <a:pt x="64332" y="0"/>
                    <a:pt x="87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17CC2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523987" cy="165580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2700000">
            <a:off x="11798012" y="1599513"/>
            <a:ext cx="13294825" cy="1292276"/>
            <a:chOff x="0" y="0"/>
            <a:chExt cx="1581168" cy="15369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81168" cy="153692"/>
            </a:xfrm>
            <a:custGeom>
              <a:avLst/>
              <a:gdLst/>
              <a:ahLst/>
              <a:cxnLst/>
              <a:rect r="r" b="b" t="t" l="l"/>
              <a:pathLst>
                <a:path h="153692" w="1581168">
                  <a:moveTo>
                    <a:pt x="58233" y="0"/>
                  </a:moveTo>
                  <a:lnTo>
                    <a:pt x="1522935" y="0"/>
                  </a:lnTo>
                  <a:cubicBezTo>
                    <a:pt x="1538379" y="0"/>
                    <a:pt x="1553191" y="6135"/>
                    <a:pt x="1564112" y="17056"/>
                  </a:cubicBezTo>
                  <a:cubicBezTo>
                    <a:pt x="1575032" y="27977"/>
                    <a:pt x="1581168" y="42788"/>
                    <a:pt x="1581168" y="58233"/>
                  </a:cubicBezTo>
                  <a:lnTo>
                    <a:pt x="1581168" y="95459"/>
                  </a:lnTo>
                  <a:cubicBezTo>
                    <a:pt x="1581168" y="110903"/>
                    <a:pt x="1575032" y="125715"/>
                    <a:pt x="1564112" y="136636"/>
                  </a:cubicBezTo>
                  <a:cubicBezTo>
                    <a:pt x="1553191" y="147557"/>
                    <a:pt x="1538379" y="153692"/>
                    <a:pt x="1522935" y="153692"/>
                  </a:cubicBezTo>
                  <a:lnTo>
                    <a:pt x="58233" y="153692"/>
                  </a:lnTo>
                  <a:cubicBezTo>
                    <a:pt x="26072" y="153692"/>
                    <a:pt x="0" y="127620"/>
                    <a:pt x="0" y="95459"/>
                  </a:cubicBezTo>
                  <a:lnTo>
                    <a:pt x="0" y="58233"/>
                  </a:lnTo>
                  <a:cubicBezTo>
                    <a:pt x="0" y="42788"/>
                    <a:pt x="6135" y="27977"/>
                    <a:pt x="17056" y="17056"/>
                  </a:cubicBezTo>
                  <a:cubicBezTo>
                    <a:pt x="27977" y="6135"/>
                    <a:pt x="42788" y="0"/>
                    <a:pt x="58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5BA8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581168" cy="144167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2776221">
            <a:off x="13466913" y="63730"/>
            <a:ext cx="5844322" cy="3506593"/>
            <a:chOff x="0" y="0"/>
            <a:chExt cx="6350000" cy="381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32288" r="0" b="-89934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-2700000">
            <a:off x="-9208137" y="12441069"/>
            <a:ext cx="13294825" cy="1292276"/>
            <a:chOff x="0" y="0"/>
            <a:chExt cx="1581168" cy="15369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81168" cy="153692"/>
            </a:xfrm>
            <a:custGeom>
              <a:avLst/>
              <a:gdLst/>
              <a:ahLst/>
              <a:cxnLst/>
              <a:rect r="r" b="b" t="t" l="l"/>
              <a:pathLst>
                <a:path h="153692" w="1581168">
                  <a:moveTo>
                    <a:pt x="58233" y="0"/>
                  </a:moveTo>
                  <a:lnTo>
                    <a:pt x="1522935" y="0"/>
                  </a:lnTo>
                  <a:cubicBezTo>
                    <a:pt x="1538379" y="0"/>
                    <a:pt x="1553191" y="6135"/>
                    <a:pt x="1564112" y="17056"/>
                  </a:cubicBezTo>
                  <a:cubicBezTo>
                    <a:pt x="1575032" y="27977"/>
                    <a:pt x="1581168" y="42788"/>
                    <a:pt x="1581168" y="58233"/>
                  </a:cubicBezTo>
                  <a:lnTo>
                    <a:pt x="1581168" y="95459"/>
                  </a:lnTo>
                  <a:cubicBezTo>
                    <a:pt x="1581168" y="110903"/>
                    <a:pt x="1575032" y="125715"/>
                    <a:pt x="1564112" y="136636"/>
                  </a:cubicBezTo>
                  <a:cubicBezTo>
                    <a:pt x="1553191" y="147557"/>
                    <a:pt x="1538379" y="153692"/>
                    <a:pt x="1522935" y="153692"/>
                  </a:cubicBezTo>
                  <a:lnTo>
                    <a:pt x="58233" y="153692"/>
                  </a:lnTo>
                  <a:cubicBezTo>
                    <a:pt x="26072" y="153692"/>
                    <a:pt x="0" y="127620"/>
                    <a:pt x="0" y="95459"/>
                  </a:cubicBezTo>
                  <a:lnTo>
                    <a:pt x="0" y="58233"/>
                  </a:lnTo>
                  <a:cubicBezTo>
                    <a:pt x="0" y="42788"/>
                    <a:pt x="6135" y="27977"/>
                    <a:pt x="17056" y="17056"/>
                  </a:cubicBezTo>
                  <a:cubicBezTo>
                    <a:pt x="27977" y="6135"/>
                    <a:pt x="42788" y="0"/>
                    <a:pt x="58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5BA8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9525"/>
              <a:ext cx="1581168" cy="144167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872518" y="1295161"/>
            <a:ext cx="7271482" cy="7271482"/>
          </a:xfrm>
          <a:custGeom>
            <a:avLst/>
            <a:gdLst/>
            <a:ahLst/>
            <a:cxnLst/>
            <a:rect r="r" b="b" t="t" l="l"/>
            <a:pathLst>
              <a:path h="7271482" w="7271482">
                <a:moveTo>
                  <a:pt x="0" y="0"/>
                </a:moveTo>
                <a:lnTo>
                  <a:pt x="7271482" y="0"/>
                </a:lnTo>
                <a:lnTo>
                  <a:pt x="7271482" y="7271481"/>
                </a:lnTo>
                <a:lnTo>
                  <a:pt x="0" y="7271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8162" y="3938317"/>
            <a:ext cx="2870920" cy="3535117"/>
            <a:chOff x="0" y="0"/>
            <a:chExt cx="899329" cy="1107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9329" cy="1107392"/>
            </a:xfrm>
            <a:custGeom>
              <a:avLst/>
              <a:gdLst/>
              <a:ahLst/>
              <a:cxnLst/>
              <a:rect r="r" b="b" t="t" l="l"/>
              <a:pathLst>
                <a:path h="1107392" w="899329">
                  <a:moveTo>
                    <a:pt x="137530" y="0"/>
                  </a:moveTo>
                  <a:lnTo>
                    <a:pt x="761799" y="0"/>
                  </a:lnTo>
                  <a:cubicBezTo>
                    <a:pt x="798274" y="0"/>
                    <a:pt x="833255" y="14490"/>
                    <a:pt x="859047" y="40282"/>
                  </a:cubicBezTo>
                  <a:cubicBezTo>
                    <a:pt x="884839" y="66074"/>
                    <a:pt x="899329" y="101055"/>
                    <a:pt x="899329" y="137530"/>
                  </a:cubicBezTo>
                  <a:lnTo>
                    <a:pt x="899329" y="969862"/>
                  </a:lnTo>
                  <a:cubicBezTo>
                    <a:pt x="899329" y="1045817"/>
                    <a:pt x="837755" y="1107392"/>
                    <a:pt x="761799" y="1107392"/>
                  </a:cubicBezTo>
                  <a:lnTo>
                    <a:pt x="137530" y="1107392"/>
                  </a:lnTo>
                  <a:cubicBezTo>
                    <a:pt x="101055" y="1107392"/>
                    <a:pt x="66074" y="1092902"/>
                    <a:pt x="40282" y="1067110"/>
                  </a:cubicBezTo>
                  <a:cubicBezTo>
                    <a:pt x="14490" y="1041318"/>
                    <a:pt x="0" y="1006337"/>
                    <a:pt x="0" y="969862"/>
                  </a:cubicBezTo>
                  <a:lnTo>
                    <a:pt x="0" y="137530"/>
                  </a:lnTo>
                  <a:cubicBezTo>
                    <a:pt x="0" y="101055"/>
                    <a:pt x="14490" y="66074"/>
                    <a:pt x="40282" y="40282"/>
                  </a:cubicBezTo>
                  <a:cubicBezTo>
                    <a:pt x="66074" y="14490"/>
                    <a:pt x="101055" y="0"/>
                    <a:pt x="137530" y="0"/>
                  </a:cubicBezTo>
                  <a:close/>
                </a:path>
              </a:pathLst>
            </a:custGeom>
            <a:solidFill>
              <a:srgbClr val="0A253E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99329" cy="1155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73099" y="4258223"/>
            <a:ext cx="1988828" cy="198882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822924" y="1890064"/>
            <a:ext cx="14642152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0"/>
              </a:lnSpc>
              <a:spcBef>
                <a:spcPct val="0"/>
              </a:spcBef>
            </a:pPr>
            <a:r>
              <a:rPr lang="en-US" b="true" sz="65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Cliente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9" id="9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181" r="0" b="-3181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29654" y="6337228"/>
            <a:ext cx="2871002" cy="6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998" b="true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Jorge Rigoberto</a:t>
            </a:r>
          </a:p>
          <a:p>
            <a:pPr algn="ctr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1998">
                <a:solidFill>
                  <a:srgbClr val="FCFDFD"/>
                </a:solidFill>
                <a:latin typeface="Poppins Bold"/>
                <a:ea typeface="Poppins Bold"/>
                <a:cs typeface="Poppins Bold"/>
                <a:sym typeface="Poppins Bold"/>
              </a:rPr>
              <a:t>Quiroga Abarca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26290" y="4153448"/>
            <a:ext cx="275555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Jefe SADEMA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26290" y="4667163"/>
            <a:ext cx="4038451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Agrícola la Hornilla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26290" y="5147237"/>
            <a:ext cx="10609064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 2005 - actualidad 21 años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Melipilla, Región Metropolitana de Santiago, Chile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726290" y="6311195"/>
            <a:ext cx="12864938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Responsable general de la Sala De Maquinas: Refrigeración de frigorífico. 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23859" y="3266309"/>
            <a:ext cx="5521350" cy="1064046"/>
            <a:chOff x="0" y="0"/>
            <a:chExt cx="122791" cy="23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4E73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02571" y="752705"/>
            <a:ext cx="2485163" cy="943992"/>
            <a:chOff x="0" y="0"/>
            <a:chExt cx="1114647" cy="42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122C44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74954" y="-115605"/>
            <a:ext cx="6728395" cy="1203209"/>
            <a:chOff x="0" y="0"/>
            <a:chExt cx="1118099" cy="1999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8099" cy="199945"/>
            </a:xfrm>
            <a:custGeom>
              <a:avLst/>
              <a:gdLst/>
              <a:ahLst/>
              <a:cxnLst/>
              <a:rect r="r" b="b" t="t" l="l"/>
              <a:pathLst>
                <a:path h="199945" w="1118099">
                  <a:moveTo>
                    <a:pt x="99972" y="0"/>
                  </a:moveTo>
                  <a:lnTo>
                    <a:pt x="1018127" y="0"/>
                  </a:lnTo>
                  <a:cubicBezTo>
                    <a:pt x="1073340" y="0"/>
                    <a:pt x="1118099" y="44759"/>
                    <a:pt x="1118099" y="99972"/>
                  </a:cubicBezTo>
                  <a:lnTo>
                    <a:pt x="1118099" y="99972"/>
                  </a:lnTo>
                  <a:cubicBezTo>
                    <a:pt x="1118099" y="126487"/>
                    <a:pt x="1107566" y="151915"/>
                    <a:pt x="1088818" y="170663"/>
                  </a:cubicBezTo>
                  <a:cubicBezTo>
                    <a:pt x="1070069" y="189412"/>
                    <a:pt x="1044641" y="199945"/>
                    <a:pt x="1018127" y="199945"/>
                  </a:cubicBezTo>
                  <a:lnTo>
                    <a:pt x="99972" y="199945"/>
                  </a:lnTo>
                  <a:cubicBezTo>
                    <a:pt x="44759" y="199945"/>
                    <a:pt x="0" y="155186"/>
                    <a:pt x="0" y="99972"/>
                  </a:cubicBezTo>
                  <a:lnTo>
                    <a:pt x="0" y="99972"/>
                  </a:lnTo>
                  <a:cubicBezTo>
                    <a:pt x="0" y="44759"/>
                    <a:pt x="44759" y="0"/>
                    <a:pt x="99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306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18099" cy="190420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01462" y="1923689"/>
            <a:ext cx="3153200" cy="1053733"/>
            <a:chOff x="0" y="0"/>
            <a:chExt cx="523987" cy="1751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3987" cy="175105"/>
            </a:xfrm>
            <a:custGeom>
              <a:avLst/>
              <a:gdLst/>
              <a:ahLst/>
              <a:cxnLst/>
              <a:rect r="r" b="b" t="t" l="l"/>
              <a:pathLst>
                <a:path h="175105" w="523987">
                  <a:moveTo>
                    <a:pt x="87553" y="0"/>
                  </a:moveTo>
                  <a:lnTo>
                    <a:pt x="436434" y="0"/>
                  </a:lnTo>
                  <a:cubicBezTo>
                    <a:pt x="459654" y="0"/>
                    <a:pt x="481924" y="9224"/>
                    <a:pt x="498343" y="25644"/>
                  </a:cubicBezTo>
                  <a:cubicBezTo>
                    <a:pt x="514762" y="42063"/>
                    <a:pt x="523987" y="64332"/>
                    <a:pt x="523987" y="87553"/>
                  </a:cubicBezTo>
                  <a:lnTo>
                    <a:pt x="523987" y="87553"/>
                  </a:lnTo>
                  <a:cubicBezTo>
                    <a:pt x="523987" y="135907"/>
                    <a:pt x="484788" y="175105"/>
                    <a:pt x="436434" y="175105"/>
                  </a:cubicBezTo>
                  <a:lnTo>
                    <a:pt x="87553" y="175105"/>
                  </a:lnTo>
                  <a:cubicBezTo>
                    <a:pt x="64332" y="175105"/>
                    <a:pt x="42063" y="165881"/>
                    <a:pt x="25644" y="149462"/>
                  </a:cubicBezTo>
                  <a:cubicBezTo>
                    <a:pt x="9224" y="133042"/>
                    <a:pt x="0" y="110773"/>
                    <a:pt x="0" y="87553"/>
                  </a:cubicBezTo>
                  <a:lnTo>
                    <a:pt x="0" y="87553"/>
                  </a:lnTo>
                  <a:cubicBezTo>
                    <a:pt x="0" y="64332"/>
                    <a:pt x="9224" y="42063"/>
                    <a:pt x="25644" y="25644"/>
                  </a:cubicBezTo>
                  <a:cubicBezTo>
                    <a:pt x="42063" y="9224"/>
                    <a:pt x="64332" y="0"/>
                    <a:pt x="875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17CC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523987" cy="165580"/>
            </a:xfrm>
            <a:prstGeom prst="rect">
              <a:avLst/>
            </a:prstGeom>
          </p:spPr>
          <p:txBody>
            <a:bodyPr anchor="ctr" rtlCol="false" tIns="31741" lIns="31741" bIns="31741" rIns="31741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3899678" y="7969826"/>
            <a:ext cx="5521350" cy="1064046"/>
            <a:chOff x="0" y="0"/>
            <a:chExt cx="122791" cy="236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791" cy="23664"/>
            </a:xfrm>
            <a:custGeom>
              <a:avLst/>
              <a:gdLst/>
              <a:ahLst/>
              <a:cxnLst/>
              <a:rect r="r" b="b" t="t" l="l"/>
              <a:pathLst>
                <a:path h="23664" w="122791">
                  <a:moveTo>
                    <a:pt x="11832" y="0"/>
                  </a:moveTo>
                  <a:lnTo>
                    <a:pt x="110959" y="0"/>
                  </a:lnTo>
                  <a:cubicBezTo>
                    <a:pt x="117493" y="0"/>
                    <a:pt x="122791" y="5297"/>
                    <a:pt x="122791" y="11832"/>
                  </a:cubicBezTo>
                  <a:lnTo>
                    <a:pt x="122791" y="11832"/>
                  </a:lnTo>
                  <a:cubicBezTo>
                    <a:pt x="122791" y="18366"/>
                    <a:pt x="117493" y="23664"/>
                    <a:pt x="110959" y="23664"/>
                  </a:cubicBezTo>
                  <a:lnTo>
                    <a:pt x="11832" y="23664"/>
                  </a:lnTo>
                  <a:cubicBezTo>
                    <a:pt x="5297" y="23664"/>
                    <a:pt x="0" y="18366"/>
                    <a:pt x="0" y="11832"/>
                  </a:cubicBezTo>
                  <a:lnTo>
                    <a:pt x="0" y="11832"/>
                  </a:lnTo>
                  <a:cubicBezTo>
                    <a:pt x="0" y="5297"/>
                    <a:pt x="5297" y="0"/>
                    <a:pt x="11832" y="0"/>
                  </a:cubicBezTo>
                  <a:close/>
                </a:path>
              </a:pathLst>
            </a:custGeom>
            <a:solidFill>
              <a:srgbClr val="4E738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22791" cy="14139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03345" y="9563595"/>
            <a:ext cx="2485163" cy="943992"/>
            <a:chOff x="0" y="0"/>
            <a:chExt cx="1114647" cy="423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122C4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3672381" y="8742069"/>
            <a:ext cx="7061087" cy="1165321"/>
            <a:chOff x="0" y="0"/>
            <a:chExt cx="1581168" cy="2609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81168" cy="260947"/>
            </a:xfrm>
            <a:custGeom>
              <a:avLst/>
              <a:gdLst/>
              <a:ahLst/>
              <a:cxnLst/>
              <a:rect r="r" b="b" t="t" l="l"/>
              <a:pathLst>
                <a:path h="260947" w="1581168">
                  <a:moveTo>
                    <a:pt x="109642" y="0"/>
                  </a:moveTo>
                  <a:lnTo>
                    <a:pt x="1471526" y="0"/>
                  </a:lnTo>
                  <a:cubicBezTo>
                    <a:pt x="1500604" y="0"/>
                    <a:pt x="1528492" y="11552"/>
                    <a:pt x="1549054" y="32113"/>
                  </a:cubicBezTo>
                  <a:cubicBezTo>
                    <a:pt x="1569616" y="52675"/>
                    <a:pt x="1581168" y="80563"/>
                    <a:pt x="1581168" y="109642"/>
                  </a:cubicBezTo>
                  <a:lnTo>
                    <a:pt x="1581168" y="151305"/>
                  </a:lnTo>
                  <a:cubicBezTo>
                    <a:pt x="1581168" y="211858"/>
                    <a:pt x="1532079" y="260947"/>
                    <a:pt x="1471526" y="260947"/>
                  </a:cubicBezTo>
                  <a:lnTo>
                    <a:pt x="109642" y="260947"/>
                  </a:lnTo>
                  <a:cubicBezTo>
                    <a:pt x="80563" y="260947"/>
                    <a:pt x="52675" y="249395"/>
                    <a:pt x="32113" y="228833"/>
                  </a:cubicBezTo>
                  <a:cubicBezTo>
                    <a:pt x="11552" y="208272"/>
                    <a:pt x="0" y="180384"/>
                    <a:pt x="0" y="151305"/>
                  </a:cubicBezTo>
                  <a:lnTo>
                    <a:pt x="0" y="109642"/>
                  </a:lnTo>
                  <a:cubicBezTo>
                    <a:pt x="0" y="80563"/>
                    <a:pt x="11552" y="52675"/>
                    <a:pt x="32113" y="32113"/>
                  </a:cubicBezTo>
                  <a:cubicBezTo>
                    <a:pt x="52675" y="11552"/>
                    <a:pt x="80563" y="0"/>
                    <a:pt x="109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117CC2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581168" cy="251422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-254716" y="6864023"/>
            <a:ext cx="2485163" cy="943992"/>
            <a:chOff x="0" y="0"/>
            <a:chExt cx="1114647" cy="423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4647" cy="423400"/>
            </a:xfrm>
            <a:custGeom>
              <a:avLst/>
              <a:gdLst/>
              <a:ahLst/>
              <a:cxnLst/>
              <a:rect r="r" b="b" t="t" l="l"/>
              <a:pathLst>
                <a:path h="423400" w="1114647">
                  <a:moveTo>
                    <a:pt x="211700" y="0"/>
                  </a:moveTo>
                  <a:lnTo>
                    <a:pt x="902947" y="0"/>
                  </a:lnTo>
                  <a:cubicBezTo>
                    <a:pt x="1019866" y="0"/>
                    <a:pt x="1114647" y="94781"/>
                    <a:pt x="1114647" y="211700"/>
                  </a:cubicBezTo>
                  <a:lnTo>
                    <a:pt x="1114647" y="211700"/>
                  </a:lnTo>
                  <a:cubicBezTo>
                    <a:pt x="1114647" y="328619"/>
                    <a:pt x="1019866" y="423400"/>
                    <a:pt x="902947" y="423400"/>
                  </a:cubicBezTo>
                  <a:lnTo>
                    <a:pt x="211700" y="423400"/>
                  </a:lnTo>
                  <a:cubicBezTo>
                    <a:pt x="94781" y="423400"/>
                    <a:pt x="0" y="328619"/>
                    <a:pt x="0" y="211700"/>
                  </a:cubicBezTo>
                  <a:lnTo>
                    <a:pt x="0" y="211700"/>
                  </a:lnTo>
                  <a:cubicBezTo>
                    <a:pt x="0" y="94781"/>
                    <a:pt x="94781" y="0"/>
                    <a:pt x="211700" y="0"/>
                  </a:cubicBezTo>
                  <a:close/>
                </a:path>
              </a:pathLst>
            </a:custGeom>
            <a:solidFill>
              <a:srgbClr val="122C44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1114647" cy="41387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28700" y="3653341"/>
            <a:ext cx="7315200" cy="3019183"/>
          </a:xfrm>
          <a:custGeom>
            <a:avLst/>
            <a:gdLst/>
            <a:ahLst/>
            <a:cxnLst/>
            <a:rect r="r" b="b" t="t" l="l"/>
            <a:pathLst>
              <a:path h="3019183" w="7315200">
                <a:moveTo>
                  <a:pt x="0" y="0"/>
                </a:moveTo>
                <a:lnTo>
                  <a:pt x="7315200" y="0"/>
                </a:lnTo>
                <a:lnTo>
                  <a:pt x="7315200" y="3019183"/>
                </a:lnTo>
                <a:lnTo>
                  <a:pt x="0" y="3019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-3497298">
            <a:off x="9653943" y="3254183"/>
            <a:ext cx="1122681" cy="2897241"/>
          </a:xfrm>
          <a:custGeom>
            <a:avLst/>
            <a:gdLst/>
            <a:ahLst/>
            <a:cxnLst/>
            <a:rect r="r" b="b" t="t" l="l"/>
            <a:pathLst>
              <a:path h="2897241" w="1122681">
                <a:moveTo>
                  <a:pt x="1122680" y="0"/>
                </a:moveTo>
                <a:lnTo>
                  <a:pt x="0" y="0"/>
                </a:lnTo>
                <a:lnTo>
                  <a:pt x="0" y="2897240"/>
                </a:lnTo>
                <a:lnTo>
                  <a:pt x="1122680" y="2897240"/>
                </a:lnTo>
                <a:lnTo>
                  <a:pt x="112268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501234" y="1881696"/>
            <a:ext cx="13285533" cy="74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6"/>
              </a:lnSpc>
              <a:spcBef>
                <a:spcPct val="0"/>
              </a:spcBef>
            </a:pPr>
            <a:r>
              <a:rPr lang="en-US" b="true" sz="5897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Descripción del proyecto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3069776"/>
            <a:ext cx="507800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9"/>
              </a:lnSpc>
              <a:spcBef>
                <a:spcPct val="0"/>
              </a:spcBef>
            </a:pPr>
            <a:r>
              <a:rPr lang="en-US" sz="3999" u="sng">
                <a:solidFill>
                  <a:srgbClr val="0A253E"/>
                </a:solidFill>
                <a:latin typeface="Poppins"/>
                <a:ea typeface="Poppins"/>
                <a:cs typeface="Poppins"/>
                <a:sym typeface="Poppins"/>
              </a:rPr>
              <a:t>Problema o dolor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3189" y="3990175"/>
            <a:ext cx="5886543" cy="2269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460" indent="-276230" lvl="1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</a:t>
            </a: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az obsoleta</a:t>
            </a:r>
          </a:p>
          <a:p>
            <a:pPr algn="l" marL="552460" indent="-276230" lvl="1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Falta de Dashboard</a:t>
            </a:r>
          </a:p>
          <a:p>
            <a:pPr algn="l" marL="552460" indent="-276230" lvl="1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Alertas que bloquean la pantalla</a:t>
            </a:r>
          </a:p>
          <a:p>
            <a:pPr algn="l" marL="552460" indent="-276230" lvl="1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Exportaciones incompletas</a:t>
            </a:r>
          </a:p>
          <a:p>
            <a:pPr algn="l" marL="552460" indent="-276230" lvl="1">
              <a:lnSpc>
                <a:spcPts val="3582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Control acceso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0049436" y="5823144"/>
            <a:ext cx="8051036" cy="3322882"/>
          </a:xfrm>
          <a:custGeom>
            <a:avLst/>
            <a:gdLst/>
            <a:ahLst/>
            <a:cxnLst/>
            <a:rect r="r" b="b" t="t" l="l"/>
            <a:pathLst>
              <a:path h="3322882" w="8051036">
                <a:moveTo>
                  <a:pt x="0" y="0"/>
                </a:moveTo>
                <a:lnTo>
                  <a:pt x="8051036" y="0"/>
                </a:lnTo>
                <a:lnTo>
                  <a:pt x="8051036" y="3322882"/>
                </a:lnTo>
                <a:lnTo>
                  <a:pt x="0" y="332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507029" y="5240852"/>
            <a:ext cx="607103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9"/>
              </a:lnSpc>
              <a:spcBef>
                <a:spcPct val="0"/>
              </a:spcBef>
            </a:pPr>
            <a:r>
              <a:rPr lang="en-US" sz="3999" u="sng">
                <a:solidFill>
                  <a:srgbClr val="0A253E"/>
                </a:solidFill>
                <a:latin typeface="Poppins"/>
                <a:ea typeface="Poppins"/>
                <a:cs typeface="Poppins"/>
                <a:sym typeface="Poppins"/>
              </a:rPr>
              <a:t>Propuesta de solucion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46633" y="6103723"/>
            <a:ext cx="7456642" cy="2670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</a:t>
            </a: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oreo en tiempo real de sensores</a:t>
            </a:r>
          </a:p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 interactivo para análisis rápido</a:t>
            </a:r>
          </a:p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Sistema de alertas no intrusivo</a:t>
            </a:r>
          </a:p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Exportaciones a PDF y Excel</a:t>
            </a:r>
          </a:p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 y control de acceso</a:t>
            </a:r>
          </a:p>
          <a:p>
            <a:pPr algn="l" marL="464504" indent="-232252" lvl="1">
              <a:lnSpc>
                <a:spcPts val="3012"/>
              </a:lnSpc>
              <a:buFont typeface="Arial"/>
              <a:buChar char="•"/>
            </a:pPr>
            <a:r>
              <a:rPr lang="en-US" sz="215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Interfaz moderna compatible con navegadores actuales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544235"/>
            <a:ext cx="18288000" cy="74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8"/>
              </a:lnSpc>
              <a:spcBef>
                <a:spcPct val="0"/>
              </a:spcBef>
            </a:pPr>
            <a:r>
              <a:rPr lang="en-US" b="true" sz="59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 General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4" id="4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17" id="17"/>
            <p:cNvGrpSpPr/>
            <p:nvPr/>
          </p:nvGrpSpPr>
          <p:grpSpPr>
            <a:xfrm rot="-2700000">
              <a:off x="-576514" y="4011541"/>
              <a:ext cx="7361800" cy="1418729"/>
              <a:chOff x="0" y="0"/>
              <a:chExt cx="122791" cy="2366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-2700000">
              <a:off x="5425012" y="3006227"/>
              <a:ext cx="3313551" cy="1258656"/>
              <a:chOff x="0" y="0"/>
              <a:chExt cx="1114647" cy="423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122C4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-2700000">
              <a:off x="112949" y="3779707"/>
              <a:ext cx="9414783" cy="1553762"/>
              <a:chOff x="0" y="0"/>
              <a:chExt cx="1581168" cy="260947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-2700000">
              <a:off x="2353686" y="987191"/>
              <a:ext cx="3313551" cy="1258656"/>
              <a:chOff x="0" y="0"/>
              <a:chExt cx="1114647" cy="4234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137CC1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875717" y="2705150"/>
            <a:ext cx="12536566" cy="1285871"/>
            <a:chOff x="0" y="0"/>
            <a:chExt cx="278804" cy="285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78804" cy="28597"/>
            </a:xfrm>
            <a:custGeom>
              <a:avLst/>
              <a:gdLst/>
              <a:ahLst/>
              <a:cxnLst/>
              <a:rect r="r" b="b" t="t" l="l"/>
              <a:pathLst>
                <a:path h="28597" w="278804">
                  <a:moveTo>
                    <a:pt x="14298" y="0"/>
                  </a:moveTo>
                  <a:lnTo>
                    <a:pt x="264505" y="0"/>
                  </a:lnTo>
                  <a:cubicBezTo>
                    <a:pt x="268298" y="0"/>
                    <a:pt x="271934" y="1506"/>
                    <a:pt x="274616" y="4188"/>
                  </a:cubicBezTo>
                  <a:cubicBezTo>
                    <a:pt x="277297" y="6869"/>
                    <a:pt x="278804" y="10506"/>
                    <a:pt x="278804" y="14298"/>
                  </a:cubicBezTo>
                  <a:lnTo>
                    <a:pt x="278804" y="14298"/>
                  </a:lnTo>
                  <a:cubicBezTo>
                    <a:pt x="278804" y="18091"/>
                    <a:pt x="277297" y="21727"/>
                    <a:pt x="274616" y="24409"/>
                  </a:cubicBezTo>
                  <a:cubicBezTo>
                    <a:pt x="271934" y="27090"/>
                    <a:pt x="268298" y="28597"/>
                    <a:pt x="264505" y="28597"/>
                  </a:cubicBezTo>
                  <a:lnTo>
                    <a:pt x="14298" y="28597"/>
                  </a:lnTo>
                  <a:cubicBezTo>
                    <a:pt x="10506" y="28597"/>
                    <a:pt x="6869" y="27090"/>
                    <a:pt x="4188" y="24409"/>
                  </a:cubicBezTo>
                  <a:cubicBezTo>
                    <a:pt x="1506" y="21727"/>
                    <a:pt x="0" y="18091"/>
                    <a:pt x="0" y="14298"/>
                  </a:cubicBezTo>
                  <a:lnTo>
                    <a:pt x="0" y="14298"/>
                  </a:lnTo>
                  <a:cubicBezTo>
                    <a:pt x="0" y="10506"/>
                    <a:pt x="1506" y="6869"/>
                    <a:pt x="4188" y="4188"/>
                  </a:cubicBezTo>
                  <a:cubicBezTo>
                    <a:pt x="6869" y="1506"/>
                    <a:pt x="10506" y="0"/>
                    <a:pt x="14298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9525"/>
              <a:ext cx="278804" cy="19072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0" y="4562402"/>
            <a:ext cx="18288000" cy="74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38"/>
              </a:lnSpc>
              <a:spcBef>
                <a:spcPct val="0"/>
              </a:spcBef>
            </a:pPr>
            <a:r>
              <a:rPr lang="en-US" b="true" sz="5900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Objetivos Específicos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964969" y="2956238"/>
            <a:ext cx="12358062" cy="72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8"/>
              </a:lnSpc>
            </a:pPr>
            <a:r>
              <a:rPr lang="en-US" sz="2027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Desarrollar un sistema moderno y seguro para el monitoreo de temperaturas en túneles y cámaras de fruta, optimizando la visualización, gestión de alertas y análisis histórico.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3360916" y="5723436"/>
            <a:ext cx="12051368" cy="3411796"/>
            <a:chOff x="0" y="0"/>
            <a:chExt cx="5405286" cy="153026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405286" cy="1530260"/>
            </a:xfrm>
            <a:custGeom>
              <a:avLst/>
              <a:gdLst/>
              <a:ahLst/>
              <a:cxnLst/>
              <a:rect r="r" b="b" t="t" l="l"/>
              <a:pathLst>
                <a:path h="1530260" w="5405286">
                  <a:moveTo>
                    <a:pt x="64241" y="0"/>
                  </a:moveTo>
                  <a:lnTo>
                    <a:pt x="5341045" y="0"/>
                  </a:lnTo>
                  <a:cubicBezTo>
                    <a:pt x="5376524" y="0"/>
                    <a:pt x="5405286" y="28762"/>
                    <a:pt x="5405286" y="64241"/>
                  </a:cubicBezTo>
                  <a:lnTo>
                    <a:pt x="5405286" y="1466019"/>
                  </a:lnTo>
                  <a:cubicBezTo>
                    <a:pt x="5405286" y="1501499"/>
                    <a:pt x="5376524" y="1530260"/>
                    <a:pt x="5341045" y="1530260"/>
                  </a:cubicBezTo>
                  <a:lnTo>
                    <a:pt x="64241" y="1530260"/>
                  </a:lnTo>
                  <a:cubicBezTo>
                    <a:pt x="28762" y="1530260"/>
                    <a:pt x="0" y="1501499"/>
                    <a:pt x="0" y="1466019"/>
                  </a:cubicBezTo>
                  <a:lnTo>
                    <a:pt x="0" y="64241"/>
                  </a:lnTo>
                  <a:cubicBezTo>
                    <a:pt x="0" y="28762"/>
                    <a:pt x="28762" y="0"/>
                    <a:pt x="64241" y="0"/>
                  </a:cubicBezTo>
                  <a:close/>
                </a:path>
              </a:pathLst>
            </a:custGeom>
            <a:solidFill>
              <a:srgbClr val="027DB4"/>
            </a:solidFill>
            <a:ln cap="rnd">
              <a:noFill/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9525"/>
              <a:ext cx="5405286" cy="1520735"/>
            </a:xfrm>
            <a:prstGeom prst="rect">
              <a:avLst/>
            </a:prstGeom>
          </p:spPr>
          <p:txBody>
            <a:bodyPr anchor="ctr" rtlCol="false" tIns="23555" lIns="23555" bIns="23555" rIns="23555"/>
            <a:lstStyle/>
            <a:p>
              <a:pPr algn="ctr">
                <a:lnSpc>
                  <a:spcPts val="957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4237286" y="6246657"/>
            <a:ext cx="9813427" cy="229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2256" indent="-281128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Crear un dashboard interactivo con métricas y estados.</a:t>
            </a:r>
          </a:p>
          <a:p>
            <a:pPr algn="l" marL="562256" indent="-281128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Implementar alertas automáticas y no intrusivas.</a:t>
            </a:r>
          </a:p>
          <a:p>
            <a:pPr algn="l" marL="562256" indent="-281128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Permitir exportación completa en PDF y Excel.</a:t>
            </a:r>
          </a:p>
          <a:p>
            <a:pPr algn="l" marL="562256" indent="-281128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Modernizar completamente la experiencia del usuario.</a:t>
            </a:r>
          </a:p>
          <a:p>
            <a:pPr algn="l" marL="562256" indent="-281128" lvl="1">
              <a:lnSpc>
                <a:spcPts val="3645"/>
              </a:lnSpc>
              <a:buFont typeface="Arial"/>
              <a:buChar char="•"/>
            </a:pPr>
            <a:r>
              <a:rPr lang="en-US" sz="2604">
                <a:solidFill>
                  <a:srgbClr val="FCFDFD"/>
                </a:solidFill>
                <a:latin typeface="Poppins"/>
                <a:ea typeface="Poppins"/>
                <a:cs typeface="Poppins"/>
                <a:sym typeface="Poppins"/>
              </a:rPr>
              <a:t>Incorporar login con control de permisos.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237473">
            <a:off x="-831844" y="5778231"/>
            <a:ext cx="3176157" cy="5922903"/>
          </a:xfrm>
          <a:custGeom>
            <a:avLst/>
            <a:gdLst/>
            <a:ahLst/>
            <a:cxnLst/>
            <a:rect r="r" b="b" t="t" l="l"/>
            <a:pathLst>
              <a:path h="5922903" w="3176157">
                <a:moveTo>
                  <a:pt x="3176157" y="0"/>
                </a:moveTo>
                <a:lnTo>
                  <a:pt x="0" y="0"/>
                </a:lnTo>
                <a:lnTo>
                  <a:pt x="0" y="5922904"/>
                </a:lnTo>
                <a:lnTo>
                  <a:pt x="3176157" y="5922904"/>
                </a:lnTo>
                <a:lnTo>
                  <a:pt x="31761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7734420">
            <a:off x="15386928" y="-1932752"/>
            <a:ext cx="3176157" cy="5922903"/>
          </a:xfrm>
          <a:custGeom>
            <a:avLst/>
            <a:gdLst/>
            <a:ahLst/>
            <a:cxnLst/>
            <a:rect r="r" b="b" t="t" l="l"/>
            <a:pathLst>
              <a:path h="5922903" w="3176157">
                <a:moveTo>
                  <a:pt x="3176157" y="0"/>
                </a:moveTo>
                <a:lnTo>
                  <a:pt x="0" y="0"/>
                </a:lnTo>
                <a:lnTo>
                  <a:pt x="0" y="5922904"/>
                </a:lnTo>
                <a:lnTo>
                  <a:pt x="3176157" y="5922904"/>
                </a:lnTo>
                <a:lnTo>
                  <a:pt x="31761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181" r="0" b="-3181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813901" y="1637205"/>
            <a:ext cx="1694274" cy="1694274"/>
          </a:xfrm>
          <a:custGeom>
            <a:avLst/>
            <a:gdLst/>
            <a:ahLst/>
            <a:cxnLst/>
            <a:rect r="r" b="b" t="t" l="l"/>
            <a:pathLst>
              <a:path h="1694274" w="1694274">
                <a:moveTo>
                  <a:pt x="0" y="0"/>
                </a:moveTo>
                <a:lnTo>
                  <a:pt x="1694274" y="0"/>
                </a:lnTo>
                <a:lnTo>
                  <a:pt x="1694274" y="1694274"/>
                </a:lnTo>
                <a:lnTo>
                  <a:pt x="0" y="1694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06835" y="5143500"/>
            <a:ext cx="1479502" cy="1479502"/>
          </a:xfrm>
          <a:custGeom>
            <a:avLst/>
            <a:gdLst/>
            <a:ahLst/>
            <a:cxnLst/>
            <a:rect r="r" b="b" t="t" l="l"/>
            <a:pathLst>
              <a:path h="1479502" w="1479502">
                <a:moveTo>
                  <a:pt x="0" y="0"/>
                </a:moveTo>
                <a:lnTo>
                  <a:pt x="1479502" y="0"/>
                </a:lnTo>
                <a:lnTo>
                  <a:pt x="1479502" y="1479502"/>
                </a:lnTo>
                <a:lnTo>
                  <a:pt x="0" y="1479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8798" y="2485238"/>
            <a:ext cx="3435578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sz="5000" u="sng">
                <a:solidFill>
                  <a:srgbClr val="0A253E"/>
                </a:solidFill>
                <a:latin typeface="Poppins"/>
                <a:ea typeface="Poppins"/>
                <a:cs typeface="Poppins"/>
                <a:sym typeface="Poppins"/>
              </a:rPr>
              <a:t>Alcances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8798" y="3519700"/>
            <a:ext cx="7513399" cy="242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</a:t>
            </a: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alización de sensores de túneles y cámaras.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Dashboard informativo y dinámico.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Módulo de alertas en ventana dedicada.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Exportación de historiales a PDF y Excel.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 y roles desde la base de datos.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Interfaz moderna y responsiva.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7520" y="5697577"/>
            <a:ext cx="4269315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00"/>
              </a:lnSpc>
              <a:spcBef>
                <a:spcPct val="0"/>
              </a:spcBef>
            </a:pPr>
            <a:r>
              <a:rPr lang="en-US" sz="5000" u="sng">
                <a:solidFill>
                  <a:srgbClr val="0A253E"/>
                </a:solidFill>
                <a:latin typeface="Poppins"/>
                <a:ea typeface="Poppins"/>
                <a:cs typeface="Poppins"/>
                <a:sym typeface="Poppins"/>
              </a:rPr>
              <a:t>Limitaciones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6152" y="6835948"/>
            <a:ext cx="7673953" cy="242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sistema no controla hardware de sensores, solo consume la data existente.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 administración de usuarios debe hacerse desde BD, no desde interfaz.</a:t>
            </a:r>
          </a:p>
          <a:p>
            <a:pPr algn="l" marL="494068" indent="-247034" lvl="1">
              <a:lnSpc>
                <a:spcPts val="3203"/>
              </a:lnSpc>
              <a:buFont typeface="Arial"/>
              <a:buChar char="•"/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 sistema depende de la infraestructura de red del cliente.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8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70352" y="609600"/>
            <a:ext cx="11925062" cy="9114609"/>
            <a:chOff x="0" y="0"/>
            <a:chExt cx="995524" cy="7609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5524" cy="760903"/>
            </a:xfrm>
            <a:custGeom>
              <a:avLst/>
              <a:gdLst/>
              <a:ahLst/>
              <a:cxnLst/>
              <a:rect r="r" b="b" t="t" l="l"/>
              <a:pathLst>
                <a:path h="760903" w="995524">
                  <a:moveTo>
                    <a:pt x="995524" y="380451"/>
                  </a:moveTo>
                  <a:lnTo>
                    <a:pt x="589124" y="0"/>
                  </a:lnTo>
                  <a:lnTo>
                    <a:pt x="589124" y="203200"/>
                  </a:lnTo>
                  <a:lnTo>
                    <a:pt x="0" y="203200"/>
                  </a:lnTo>
                  <a:lnTo>
                    <a:pt x="0" y="557703"/>
                  </a:lnTo>
                  <a:lnTo>
                    <a:pt x="589124" y="557703"/>
                  </a:lnTo>
                  <a:lnTo>
                    <a:pt x="589124" y="760903"/>
                  </a:lnTo>
                  <a:lnTo>
                    <a:pt x="995524" y="380451"/>
                  </a:lnTo>
                  <a:close/>
                </a:path>
              </a:pathLst>
            </a:custGeom>
            <a:solidFill>
              <a:srgbClr val="CADBE8">
                <a:alpha val="2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74625"/>
              <a:ext cx="893924" cy="383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744221" y="609600"/>
            <a:ext cx="7052746" cy="1808068"/>
          </a:xfrm>
          <a:custGeom>
            <a:avLst/>
            <a:gdLst/>
            <a:ahLst/>
            <a:cxnLst/>
            <a:rect r="r" b="b" t="t" l="l"/>
            <a:pathLst>
              <a:path h="1808068" w="7052746">
                <a:moveTo>
                  <a:pt x="0" y="0"/>
                </a:moveTo>
                <a:lnTo>
                  <a:pt x="7052746" y="0"/>
                </a:lnTo>
                <a:lnTo>
                  <a:pt x="7052746" y="1808068"/>
                </a:lnTo>
                <a:lnTo>
                  <a:pt x="0" y="180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183642" y="830783"/>
            <a:ext cx="3989834" cy="1022848"/>
          </a:xfrm>
          <a:custGeom>
            <a:avLst/>
            <a:gdLst/>
            <a:ahLst/>
            <a:cxnLst/>
            <a:rect r="r" b="b" t="t" l="l"/>
            <a:pathLst>
              <a:path h="1022848" w="3989834">
                <a:moveTo>
                  <a:pt x="0" y="0"/>
                </a:moveTo>
                <a:lnTo>
                  <a:pt x="3989834" y="0"/>
                </a:lnTo>
                <a:lnTo>
                  <a:pt x="3989834" y="1022848"/>
                </a:lnTo>
                <a:lnTo>
                  <a:pt x="0" y="1022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0663" y="8280050"/>
            <a:ext cx="7052746" cy="1808068"/>
          </a:xfrm>
          <a:custGeom>
            <a:avLst/>
            <a:gdLst/>
            <a:ahLst/>
            <a:cxnLst/>
            <a:rect r="r" b="b" t="t" l="l"/>
            <a:pathLst>
              <a:path h="1808068" w="7052746">
                <a:moveTo>
                  <a:pt x="0" y="0"/>
                </a:moveTo>
                <a:lnTo>
                  <a:pt x="7052746" y="0"/>
                </a:lnTo>
                <a:lnTo>
                  <a:pt x="7052746" y="1808068"/>
                </a:lnTo>
                <a:lnTo>
                  <a:pt x="0" y="180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710084" y="8501233"/>
            <a:ext cx="3989834" cy="1022848"/>
          </a:xfrm>
          <a:custGeom>
            <a:avLst/>
            <a:gdLst/>
            <a:ahLst/>
            <a:cxnLst/>
            <a:rect r="r" b="b" t="t" l="l"/>
            <a:pathLst>
              <a:path h="1022848" w="3989834">
                <a:moveTo>
                  <a:pt x="0" y="0"/>
                </a:moveTo>
                <a:lnTo>
                  <a:pt x="3989834" y="0"/>
                </a:lnTo>
                <a:lnTo>
                  <a:pt x="3989834" y="1022848"/>
                </a:lnTo>
                <a:lnTo>
                  <a:pt x="0" y="102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36257" y="6356674"/>
            <a:ext cx="7052746" cy="1808068"/>
          </a:xfrm>
          <a:custGeom>
            <a:avLst/>
            <a:gdLst/>
            <a:ahLst/>
            <a:cxnLst/>
            <a:rect r="r" b="b" t="t" l="l"/>
            <a:pathLst>
              <a:path h="1808068" w="7052746">
                <a:moveTo>
                  <a:pt x="0" y="0"/>
                </a:moveTo>
                <a:lnTo>
                  <a:pt x="7052746" y="0"/>
                </a:lnTo>
                <a:lnTo>
                  <a:pt x="7052746" y="1808067"/>
                </a:lnTo>
                <a:lnTo>
                  <a:pt x="0" y="180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275678" y="6577857"/>
            <a:ext cx="3989834" cy="1022848"/>
          </a:xfrm>
          <a:custGeom>
            <a:avLst/>
            <a:gdLst/>
            <a:ahLst/>
            <a:cxnLst/>
            <a:rect r="r" b="b" t="t" l="l"/>
            <a:pathLst>
              <a:path h="1022848" w="3989834">
                <a:moveTo>
                  <a:pt x="0" y="0"/>
                </a:moveTo>
                <a:lnTo>
                  <a:pt x="3989833" y="0"/>
                </a:lnTo>
                <a:lnTo>
                  <a:pt x="3989833" y="1022848"/>
                </a:lnTo>
                <a:lnTo>
                  <a:pt x="0" y="1022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04314" y="4542314"/>
            <a:ext cx="8149286" cy="1880985"/>
          </a:xfrm>
          <a:custGeom>
            <a:avLst/>
            <a:gdLst/>
            <a:ahLst/>
            <a:cxnLst/>
            <a:rect r="r" b="b" t="t" l="l"/>
            <a:pathLst>
              <a:path h="1880985" w="8149286">
                <a:moveTo>
                  <a:pt x="0" y="0"/>
                </a:moveTo>
                <a:lnTo>
                  <a:pt x="8149287" y="0"/>
                </a:lnTo>
                <a:lnTo>
                  <a:pt x="8149287" y="1880985"/>
                </a:lnTo>
                <a:lnTo>
                  <a:pt x="0" y="188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-5534" r="0" b="-553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472572" y="4660076"/>
            <a:ext cx="4601418" cy="1179636"/>
          </a:xfrm>
          <a:custGeom>
            <a:avLst/>
            <a:gdLst/>
            <a:ahLst/>
            <a:cxnLst/>
            <a:rect r="r" b="b" t="t" l="l"/>
            <a:pathLst>
              <a:path h="1179636" w="4601418">
                <a:moveTo>
                  <a:pt x="0" y="0"/>
                </a:moveTo>
                <a:lnTo>
                  <a:pt x="4601417" y="0"/>
                </a:lnTo>
                <a:lnTo>
                  <a:pt x="4601417" y="1179636"/>
                </a:lnTo>
                <a:lnTo>
                  <a:pt x="0" y="1179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255108" y="1145374"/>
            <a:ext cx="274463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Reuniones diarias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8985" y="5058442"/>
            <a:ext cx="352637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Historias de usuario +epicas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8371" y="6892438"/>
            <a:ext cx="2744635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Feedback del cliente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81550" y="8821205"/>
            <a:ext cx="291836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Retrospectiva del equipo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5962" y="4419843"/>
            <a:ext cx="6368245" cy="1708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815" b="true">
                <a:solidFill>
                  <a:srgbClr val="140574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 de trabajo para el desarrollo del proyecto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481182" y="1117515"/>
            <a:ext cx="438623" cy="438623"/>
          </a:xfrm>
          <a:custGeom>
            <a:avLst/>
            <a:gdLst/>
            <a:ahLst/>
            <a:cxnLst/>
            <a:rect r="r" b="b" t="t" l="l"/>
            <a:pathLst>
              <a:path h="438623" w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07624" y="8756752"/>
            <a:ext cx="438623" cy="438623"/>
          </a:xfrm>
          <a:custGeom>
            <a:avLst/>
            <a:gdLst/>
            <a:ahLst/>
            <a:cxnLst/>
            <a:rect r="r" b="b" t="t" l="l"/>
            <a:pathLst>
              <a:path h="438623" w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836257" y="2524247"/>
            <a:ext cx="7052746" cy="1808068"/>
            <a:chOff x="0" y="0"/>
            <a:chExt cx="9403661" cy="241075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03661" cy="2410757"/>
            </a:xfrm>
            <a:custGeom>
              <a:avLst/>
              <a:gdLst/>
              <a:ahLst/>
              <a:cxnLst/>
              <a:rect r="r" b="b" t="t" l="l"/>
              <a:pathLst>
                <a:path h="2410757" w="9403661">
                  <a:moveTo>
                    <a:pt x="0" y="0"/>
                  </a:moveTo>
                  <a:lnTo>
                    <a:pt x="9403661" y="0"/>
                  </a:lnTo>
                  <a:lnTo>
                    <a:pt x="9403661" y="2410757"/>
                  </a:lnTo>
                  <a:lnTo>
                    <a:pt x="0" y="241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919228" y="294911"/>
              <a:ext cx="5319778" cy="1363798"/>
            </a:xfrm>
            <a:custGeom>
              <a:avLst/>
              <a:gdLst/>
              <a:ahLst/>
              <a:cxnLst/>
              <a:rect r="r" b="b" t="t" l="l"/>
              <a:pathLst>
                <a:path h="1363798" w="5319778">
                  <a:moveTo>
                    <a:pt x="0" y="0"/>
                  </a:moveTo>
                  <a:lnTo>
                    <a:pt x="5319778" y="0"/>
                  </a:lnTo>
                  <a:lnTo>
                    <a:pt x="5319778" y="1363797"/>
                  </a:lnTo>
                  <a:lnTo>
                    <a:pt x="0" y="136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3376153" y="740590"/>
              <a:ext cx="3659514" cy="415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Sprint</a:t>
              </a: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Planning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2392703" y="684394"/>
              <a:ext cx="462747" cy="584831"/>
            </a:xfrm>
            <a:custGeom>
              <a:avLst/>
              <a:gdLst/>
              <a:ahLst/>
              <a:cxnLst/>
              <a:rect r="r" b="b" t="t" l="l"/>
              <a:pathLst>
                <a:path h="584831" w="462747">
                  <a:moveTo>
                    <a:pt x="0" y="0"/>
                  </a:moveTo>
                  <a:lnTo>
                    <a:pt x="462747" y="0"/>
                  </a:lnTo>
                  <a:lnTo>
                    <a:pt x="462747" y="584831"/>
                  </a:lnTo>
                  <a:lnTo>
                    <a:pt x="0" y="58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8884786" y="5064314"/>
            <a:ext cx="438623" cy="438623"/>
          </a:xfrm>
          <a:custGeom>
            <a:avLst/>
            <a:gdLst/>
            <a:ahLst/>
            <a:cxnLst/>
            <a:rect r="r" b="b" t="t" l="l"/>
            <a:pathLst>
              <a:path h="438623" w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6585003" y="6827986"/>
            <a:ext cx="438623" cy="438623"/>
          </a:xfrm>
          <a:custGeom>
            <a:avLst/>
            <a:gdLst/>
            <a:ahLst/>
            <a:cxnLst/>
            <a:rect r="r" b="b" t="t" l="l"/>
            <a:pathLst>
              <a:path h="438623" w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9547616" y="2524247"/>
            <a:ext cx="7052746" cy="1808068"/>
            <a:chOff x="0" y="0"/>
            <a:chExt cx="9403661" cy="241075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403661" cy="2410757"/>
            </a:xfrm>
            <a:custGeom>
              <a:avLst/>
              <a:gdLst/>
              <a:ahLst/>
              <a:cxnLst/>
              <a:rect r="r" b="b" t="t" l="l"/>
              <a:pathLst>
                <a:path h="2410757" w="9403661">
                  <a:moveTo>
                    <a:pt x="0" y="0"/>
                  </a:moveTo>
                  <a:lnTo>
                    <a:pt x="9403661" y="0"/>
                  </a:lnTo>
                  <a:lnTo>
                    <a:pt x="9403661" y="2410757"/>
                  </a:lnTo>
                  <a:lnTo>
                    <a:pt x="0" y="2410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919228" y="294911"/>
              <a:ext cx="5319778" cy="1363798"/>
            </a:xfrm>
            <a:custGeom>
              <a:avLst/>
              <a:gdLst/>
              <a:ahLst/>
              <a:cxnLst/>
              <a:rect r="r" b="b" t="t" l="l"/>
              <a:pathLst>
                <a:path h="1363798" w="5319778">
                  <a:moveTo>
                    <a:pt x="0" y="0"/>
                  </a:moveTo>
                  <a:lnTo>
                    <a:pt x="5319778" y="0"/>
                  </a:lnTo>
                  <a:lnTo>
                    <a:pt x="5319778" y="1363797"/>
                  </a:lnTo>
                  <a:lnTo>
                    <a:pt x="0" y="1363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376153" y="740590"/>
              <a:ext cx="3659514" cy="415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Product Backlog</a:t>
              </a:r>
            </a:p>
          </p:txBody>
        </p:sp>
        <p:sp>
          <p:nvSpPr>
            <p:cNvPr name="Freeform 31" id="31"/>
            <p:cNvSpPr/>
            <p:nvPr/>
          </p:nvSpPr>
          <p:spPr>
            <a:xfrm flipH="false" flipV="false" rot="0">
              <a:off x="2392703" y="684394"/>
              <a:ext cx="462747" cy="584831"/>
            </a:xfrm>
            <a:custGeom>
              <a:avLst/>
              <a:gdLst/>
              <a:ahLst/>
              <a:cxnLst/>
              <a:rect r="r" b="b" t="t" l="l"/>
              <a:pathLst>
                <a:path h="584831" w="462747">
                  <a:moveTo>
                    <a:pt x="0" y="0"/>
                  </a:moveTo>
                  <a:lnTo>
                    <a:pt x="462747" y="0"/>
                  </a:lnTo>
                  <a:lnTo>
                    <a:pt x="462747" y="584831"/>
                  </a:lnTo>
                  <a:lnTo>
                    <a:pt x="0" y="584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7246907" y="8374291"/>
            <a:ext cx="7052746" cy="1808068"/>
          </a:xfrm>
          <a:custGeom>
            <a:avLst/>
            <a:gdLst/>
            <a:ahLst/>
            <a:cxnLst/>
            <a:rect r="r" b="b" t="t" l="l"/>
            <a:pathLst>
              <a:path h="1808068" w="7052746">
                <a:moveTo>
                  <a:pt x="0" y="0"/>
                </a:moveTo>
                <a:lnTo>
                  <a:pt x="7052746" y="0"/>
                </a:lnTo>
                <a:lnTo>
                  <a:pt x="7052746" y="1808068"/>
                </a:lnTo>
                <a:lnTo>
                  <a:pt x="0" y="1808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8686328" y="8595474"/>
            <a:ext cx="3989834" cy="1022848"/>
          </a:xfrm>
          <a:custGeom>
            <a:avLst/>
            <a:gdLst/>
            <a:ahLst/>
            <a:cxnLst/>
            <a:rect r="r" b="b" t="t" l="l"/>
            <a:pathLst>
              <a:path h="1022848" w="3989834">
                <a:moveTo>
                  <a:pt x="0" y="0"/>
                </a:moveTo>
                <a:lnTo>
                  <a:pt x="3989834" y="0"/>
                </a:lnTo>
                <a:lnTo>
                  <a:pt x="3989834" y="1022848"/>
                </a:lnTo>
                <a:lnTo>
                  <a:pt x="0" y="102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757794" y="8915446"/>
            <a:ext cx="2918368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Sprint Reviews/demos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983868" y="8850994"/>
            <a:ext cx="438623" cy="438623"/>
          </a:xfrm>
          <a:custGeom>
            <a:avLst/>
            <a:gdLst/>
            <a:ahLst/>
            <a:cxnLst/>
            <a:rect r="r" b="b" t="t" l="l"/>
            <a:pathLst>
              <a:path h="438623" w="438623">
                <a:moveTo>
                  <a:pt x="0" y="0"/>
                </a:moveTo>
                <a:lnTo>
                  <a:pt x="438623" y="0"/>
                </a:lnTo>
                <a:lnTo>
                  <a:pt x="438623" y="438623"/>
                </a:lnTo>
                <a:lnTo>
                  <a:pt x="0" y="4386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37" id="37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49" id="49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l="0" t="-3181" r="0" b="-3181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6" id="16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3414332" y="503087"/>
            <a:ext cx="12081349" cy="88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3897" b="true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Cronograma para el </a:t>
            </a:r>
          </a:p>
          <a:p>
            <a:pPr algn="ctr" marL="0" indent="0" lvl="0">
              <a:lnSpc>
                <a:spcPts val="3196"/>
              </a:lnSpc>
              <a:spcBef>
                <a:spcPct val="0"/>
              </a:spcBef>
            </a:pPr>
            <a:r>
              <a:rPr lang="en-US" b="true" sz="3897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desarrollo del proyecto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10734" y="1851765"/>
            <a:ext cx="4134166" cy="4229325"/>
            <a:chOff x="0" y="0"/>
            <a:chExt cx="5512221" cy="5639100"/>
          </a:xfrm>
        </p:grpSpPr>
        <p:sp>
          <p:nvSpPr>
            <p:cNvPr name="Freeform 33" id="33"/>
            <p:cNvSpPr/>
            <p:nvPr/>
          </p:nvSpPr>
          <p:spPr>
            <a:xfrm flipH="true" flipV="false" rot="0">
              <a:off x="0" y="0"/>
              <a:ext cx="5512221" cy="5639100"/>
            </a:xfrm>
            <a:custGeom>
              <a:avLst/>
              <a:gdLst/>
              <a:ahLst/>
              <a:cxnLst/>
              <a:rect r="r" b="b" t="t" l="l"/>
              <a:pathLst>
                <a:path h="5639100" w="5512221">
                  <a:moveTo>
                    <a:pt x="5512221" y="0"/>
                  </a:moveTo>
                  <a:lnTo>
                    <a:pt x="0" y="0"/>
                  </a:lnTo>
                  <a:lnTo>
                    <a:pt x="0" y="5639100"/>
                  </a:lnTo>
                  <a:lnTo>
                    <a:pt x="5512221" y="5639100"/>
                  </a:lnTo>
                  <a:lnTo>
                    <a:pt x="551222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3272299" y="4166588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2" y="0"/>
                  </a:lnTo>
                  <a:lnTo>
                    <a:pt x="676202" y="676203"/>
                  </a:lnTo>
                  <a:lnTo>
                    <a:pt x="0" y="676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223209" y="2098267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3" y="0"/>
                  </a:lnTo>
                  <a:lnTo>
                    <a:pt x="676203" y="676202"/>
                  </a:lnTo>
                  <a:lnTo>
                    <a:pt x="0" y="676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175632" y="3902750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3" y="0"/>
                  </a:lnTo>
                  <a:lnTo>
                    <a:pt x="676203" y="676203"/>
                  </a:lnTo>
                  <a:lnTo>
                    <a:pt x="0" y="676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2756110" y="677219"/>
              <a:ext cx="731818" cy="808639"/>
            </a:xfrm>
            <a:custGeom>
              <a:avLst/>
              <a:gdLst/>
              <a:ahLst/>
              <a:cxnLst/>
              <a:rect r="r" b="b" t="t" l="l"/>
              <a:pathLst>
                <a:path h="808639" w="731818">
                  <a:moveTo>
                    <a:pt x="0" y="0"/>
                  </a:moveTo>
                  <a:lnTo>
                    <a:pt x="731818" y="0"/>
                  </a:lnTo>
                  <a:lnTo>
                    <a:pt x="731818" y="808639"/>
                  </a:lnTo>
                  <a:lnTo>
                    <a:pt x="0" y="8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41335" y="1404477"/>
              <a:ext cx="868595" cy="693790"/>
            </a:xfrm>
            <a:custGeom>
              <a:avLst/>
              <a:gdLst/>
              <a:ahLst/>
              <a:cxnLst/>
              <a:rect r="r" b="b" t="t" l="l"/>
              <a:pathLst>
                <a:path h="693790" w="868595">
                  <a:moveTo>
                    <a:pt x="0" y="0"/>
                  </a:moveTo>
                  <a:lnTo>
                    <a:pt x="868595" y="0"/>
                  </a:lnTo>
                  <a:lnTo>
                    <a:pt x="868595" y="693790"/>
                  </a:lnTo>
                  <a:lnTo>
                    <a:pt x="0" y="693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13125134" y="5028975"/>
            <a:ext cx="4134166" cy="4229325"/>
            <a:chOff x="0" y="0"/>
            <a:chExt cx="5512221" cy="5639100"/>
          </a:xfrm>
        </p:grpSpPr>
        <p:sp>
          <p:nvSpPr>
            <p:cNvPr name="Freeform 40" id="40"/>
            <p:cNvSpPr/>
            <p:nvPr/>
          </p:nvSpPr>
          <p:spPr>
            <a:xfrm flipH="true" flipV="false" rot="0">
              <a:off x="0" y="0"/>
              <a:ext cx="5512221" cy="5639100"/>
            </a:xfrm>
            <a:custGeom>
              <a:avLst/>
              <a:gdLst/>
              <a:ahLst/>
              <a:cxnLst/>
              <a:rect r="r" b="b" t="t" l="l"/>
              <a:pathLst>
                <a:path h="5639100" w="5512221">
                  <a:moveTo>
                    <a:pt x="5512221" y="0"/>
                  </a:moveTo>
                  <a:lnTo>
                    <a:pt x="0" y="0"/>
                  </a:lnTo>
                  <a:lnTo>
                    <a:pt x="0" y="5639100"/>
                  </a:lnTo>
                  <a:lnTo>
                    <a:pt x="5512221" y="5639100"/>
                  </a:lnTo>
                  <a:lnTo>
                    <a:pt x="5512221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3272299" y="4166588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2" y="0"/>
                  </a:lnTo>
                  <a:lnTo>
                    <a:pt x="676202" y="676203"/>
                  </a:lnTo>
                  <a:lnTo>
                    <a:pt x="0" y="676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4223209" y="2098267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3" y="0"/>
                  </a:lnTo>
                  <a:lnTo>
                    <a:pt x="676203" y="676202"/>
                  </a:lnTo>
                  <a:lnTo>
                    <a:pt x="0" y="676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1175632" y="3902750"/>
              <a:ext cx="676203" cy="676203"/>
            </a:xfrm>
            <a:custGeom>
              <a:avLst/>
              <a:gdLst/>
              <a:ahLst/>
              <a:cxnLst/>
              <a:rect r="r" b="b" t="t" l="l"/>
              <a:pathLst>
                <a:path h="676203" w="676203">
                  <a:moveTo>
                    <a:pt x="0" y="0"/>
                  </a:moveTo>
                  <a:lnTo>
                    <a:pt x="676203" y="0"/>
                  </a:lnTo>
                  <a:lnTo>
                    <a:pt x="676203" y="676203"/>
                  </a:lnTo>
                  <a:lnTo>
                    <a:pt x="0" y="676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56110" y="677219"/>
              <a:ext cx="731818" cy="808639"/>
            </a:xfrm>
            <a:custGeom>
              <a:avLst/>
              <a:gdLst/>
              <a:ahLst/>
              <a:cxnLst/>
              <a:rect r="r" b="b" t="t" l="l"/>
              <a:pathLst>
                <a:path h="808639" w="731818">
                  <a:moveTo>
                    <a:pt x="0" y="0"/>
                  </a:moveTo>
                  <a:lnTo>
                    <a:pt x="731818" y="0"/>
                  </a:lnTo>
                  <a:lnTo>
                    <a:pt x="731818" y="808639"/>
                  </a:lnTo>
                  <a:lnTo>
                    <a:pt x="0" y="808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670990" y="1402820"/>
              <a:ext cx="1009286" cy="879340"/>
            </a:xfrm>
            <a:custGeom>
              <a:avLst/>
              <a:gdLst/>
              <a:ahLst/>
              <a:cxnLst/>
              <a:rect r="r" b="b" t="t" l="l"/>
              <a:pathLst>
                <a:path h="879340" w="1009286">
                  <a:moveTo>
                    <a:pt x="0" y="0"/>
                  </a:moveTo>
                  <a:lnTo>
                    <a:pt x="1009285" y="0"/>
                  </a:lnTo>
                  <a:lnTo>
                    <a:pt x="1009285" y="879341"/>
                  </a:lnTo>
                  <a:lnTo>
                    <a:pt x="0" y="879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4206948" y="2496100"/>
            <a:ext cx="7001632" cy="1745275"/>
            <a:chOff x="0" y="0"/>
            <a:chExt cx="9335509" cy="2327033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-114300"/>
              <a:ext cx="6094453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Sprint 1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1617283" y="747183"/>
              <a:ext cx="7718227" cy="1579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Definición de Visión y Stakeholders </a:t>
              </a:r>
            </a:p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Creación del Product Backlog</a:t>
              </a:r>
            </a:p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Establecimiento del Roadmap y DoD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123502" y="6345602"/>
            <a:ext cx="7001632" cy="1745275"/>
            <a:chOff x="0" y="0"/>
            <a:chExt cx="9335509" cy="2327033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-114300"/>
              <a:ext cx="6094453" cy="91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Sprint 2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1617283" y="747183"/>
              <a:ext cx="7718227" cy="1579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Diseño UI/UX y prototipos</a:t>
              </a:r>
            </a:p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Dashboard dinámico y alarmas</a:t>
              </a:r>
            </a:p>
            <a:p>
              <a:pPr algn="l" marL="494067" indent="-247034" lvl="1">
                <a:lnSpc>
                  <a:spcPts val="3203"/>
                </a:lnSpc>
                <a:buFont typeface="Arial"/>
                <a:buChar char="•"/>
              </a:pPr>
              <a:r>
                <a:rPr lang="en-US" sz="228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Generación datos sinteticos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445913" y="7218239"/>
            <a:ext cx="6523730" cy="6325916"/>
            <a:chOff x="0" y="0"/>
            <a:chExt cx="8698307" cy="8434554"/>
          </a:xfrm>
        </p:grpSpPr>
        <p:grpSp>
          <p:nvGrpSpPr>
            <p:cNvPr name="Group 3" id="3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879CA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CB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329363" y="-3829816"/>
            <a:ext cx="6523730" cy="6325916"/>
            <a:chOff x="0" y="0"/>
            <a:chExt cx="8698307" cy="8434554"/>
          </a:xfrm>
        </p:grpSpPr>
        <p:grpSp>
          <p:nvGrpSpPr>
            <p:cNvPr name="Group 16" id="16"/>
            <p:cNvGrpSpPr/>
            <p:nvPr/>
          </p:nvGrpSpPr>
          <p:grpSpPr>
            <a:xfrm rot="8100000">
              <a:off x="1913021" y="3004285"/>
              <a:ext cx="7361800" cy="1418729"/>
              <a:chOff x="0" y="0"/>
              <a:chExt cx="122791" cy="23664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2791" cy="23664"/>
              </a:xfrm>
              <a:custGeom>
                <a:avLst/>
                <a:gdLst/>
                <a:ahLst/>
                <a:cxnLst/>
                <a:rect r="r" b="b" t="t" l="l"/>
                <a:pathLst>
                  <a:path h="23664" w="122791">
                    <a:moveTo>
                      <a:pt x="11832" y="0"/>
                    </a:moveTo>
                    <a:lnTo>
                      <a:pt x="110959" y="0"/>
                    </a:lnTo>
                    <a:cubicBezTo>
                      <a:pt x="117493" y="0"/>
                      <a:pt x="122791" y="5297"/>
                      <a:pt x="122791" y="11832"/>
                    </a:cubicBezTo>
                    <a:lnTo>
                      <a:pt x="122791" y="11832"/>
                    </a:lnTo>
                    <a:cubicBezTo>
                      <a:pt x="122791" y="18366"/>
                      <a:pt x="117493" y="23664"/>
                      <a:pt x="110959" y="23664"/>
                    </a:cubicBezTo>
                    <a:lnTo>
                      <a:pt x="11832" y="23664"/>
                    </a:lnTo>
                    <a:cubicBezTo>
                      <a:pt x="5297" y="23664"/>
                      <a:pt x="0" y="18366"/>
                      <a:pt x="0" y="11832"/>
                    </a:cubicBezTo>
                    <a:lnTo>
                      <a:pt x="0" y="11832"/>
                    </a:lnTo>
                    <a:cubicBezTo>
                      <a:pt x="0" y="5297"/>
                      <a:pt x="5297" y="0"/>
                      <a:pt x="11832" y="0"/>
                    </a:cubicBezTo>
                    <a:close/>
                  </a:path>
                </a:pathLst>
              </a:custGeom>
              <a:solidFill>
                <a:srgbClr val="4E738A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9525"/>
                <a:ext cx="122791" cy="14139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8100000">
              <a:off x="-40256" y="4169671"/>
              <a:ext cx="3313551" cy="1258656"/>
              <a:chOff x="0" y="0"/>
              <a:chExt cx="1114647" cy="423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A253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8100000">
              <a:off x="-829425" y="3101085"/>
              <a:ext cx="9414783" cy="1553762"/>
              <a:chOff x="0" y="0"/>
              <a:chExt cx="1581168" cy="260947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81168" cy="260947"/>
              </a:xfrm>
              <a:custGeom>
                <a:avLst/>
                <a:gdLst/>
                <a:ahLst/>
                <a:cxnLst/>
                <a:rect r="r" b="b" t="t" l="l"/>
                <a:pathLst>
                  <a:path h="260947" w="1581168">
                    <a:moveTo>
                      <a:pt x="109642" y="0"/>
                    </a:moveTo>
                    <a:lnTo>
                      <a:pt x="1471526" y="0"/>
                    </a:lnTo>
                    <a:cubicBezTo>
                      <a:pt x="1500604" y="0"/>
                      <a:pt x="1528492" y="11552"/>
                      <a:pt x="1549054" y="32113"/>
                    </a:cubicBezTo>
                    <a:cubicBezTo>
                      <a:pt x="1569616" y="52675"/>
                      <a:pt x="1581168" y="80563"/>
                      <a:pt x="1581168" y="109642"/>
                    </a:cubicBezTo>
                    <a:lnTo>
                      <a:pt x="1581168" y="151305"/>
                    </a:lnTo>
                    <a:cubicBezTo>
                      <a:pt x="1581168" y="211858"/>
                      <a:pt x="1532079" y="260947"/>
                      <a:pt x="1471526" y="260947"/>
                    </a:cubicBezTo>
                    <a:lnTo>
                      <a:pt x="109642" y="260947"/>
                    </a:lnTo>
                    <a:cubicBezTo>
                      <a:pt x="80563" y="260947"/>
                      <a:pt x="52675" y="249395"/>
                      <a:pt x="32113" y="228833"/>
                    </a:cubicBezTo>
                    <a:cubicBezTo>
                      <a:pt x="11552" y="208272"/>
                      <a:pt x="0" y="180384"/>
                      <a:pt x="0" y="151305"/>
                    </a:cubicBezTo>
                    <a:lnTo>
                      <a:pt x="0" y="109642"/>
                    </a:lnTo>
                    <a:cubicBezTo>
                      <a:pt x="0" y="80563"/>
                      <a:pt x="11552" y="52675"/>
                      <a:pt x="32113" y="32113"/>
                    </a:cubicBezTo>
                    <a:cubicBezTo>
                      <a:pt x="52675" y="11552"/>
                      <a:pt x="80563" y="0"/>
                      <a:pt x="10964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117CC2"/>
                </a:solidFill>
                <a:prstDash val="solid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9525"/>
                <a:ext cx="1581168" cy="251422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8100000">
              <a:off x="3031070" y="6188707"/>
              <a:ext cx="3313551" cy="1258656"/>
              <a:chOff x="0" y="0"/>
              <a:chExt cx="1114647" cy="4234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114647" cy="423400"/>
              </a:xfrm>
              <a:custGeom>
                <a:avLst/>
                <a:gdLst/>
                <a:ahLst/>
                <a:cxnLst/>
                <a:rect r="r" b="b" t="t" l="l"/>
                <a:pathLst>
                  <a:path h="423400" w="1114647">
                    <a:moveTo>
                      <a:pt x="211700" y="0"/>
                    </a:moveTo>
                    <a:lnTo>
                      <a:pt x="902947" y="0"/>
                    </a:lnTo>
                    <a:cubicBezTo>
                      <a:pt x="1019866" y="0"/>
                      <a:pt x="1114647" y="94781"/>
                      <a:pt x="1114647" y="211700"/>
                    </a:cubicBezTo>
                    <a:lnTo>
                      <a:pt x="1114647" y="211700"/>
                    </a:lnTo>
                    <a:cubicBezTo>
                      <a:pt x="1114647" y="328619"/>
                      <a:pt x="1019866" y="423400"/>
                      <a:pt x="902947" y="423400"/>
                    </a:cubicBezTo>
                    <a:lnTo>
                      <a:pt x="211700" y="423400"/>
                    </a:lnTo>
                    <a:cubicBezTo>
                      <a:pt x="94781" y="423400"/>
                      <a:pt x="0" y="328619"/>
                      <a:pt x="0" y="211700"/>
                    </a:cubicBezTo>
                    <a:lnTo>
                      <a:pt x="0" y="211700"/>
                    </a:lnTo>
                    <a:cubicBezTo>
                      <a:pt x="0" y="94781"/>
                      <a:pt x="94781" y="0"/>
                      <a:pt x="211700" y="0"/>
                    </a:cubicBezTo>
                    <a:close/>
                  </a:path>
                </a:pathLst>
              </a:custGeom>
              <a:solidFill>
                <a:srgbClr val="027DB4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9525"/>
                <a:ext cx="1114647" cy="413875"/>
              </a:xfrm>
              <a:prstGeom prst="rect">
                <a:avLst/>
              </a:prstGeom>
            </p:spPr>
            <p:txBody>
              <a:bodyPr anchor="ctr" rtlCol="false" tIns="23555" lIns="23555" bIns="23555" rIns="23555"/>
              <a:lstStyle/>
              <a:p>
                <a:pPr algn="ctr">
                  <a:lnSpc>
                    <a:spcPts val="957"/>
                  </a:lnSpc>
                </a:pPr>
              </a:p>
            </p:txBody>
          </p:sp>
        </p:grpSp>
      </p:grpSp>
      <p:sp>
        <p:nvSpPr>
          <p:cNvPr name="TextBox 28" id="28"/>
          <p:cNvSpPr txBox="true"/>
          <p:nvPr/>
        </p:nvSpPr>
        <p:spPr>
          <a:xfrm rot="0">
            <a:off x="3414332" y="503087"/>
            <a:ext cx="12081349" cy="888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6"/>
              </a:lnSpc>
            </a:pPr>
            <a:r>
              <a:rPr lang="en-US" sz="3897" b="true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Cronograma para el </a:t>
            </a:r>
          </a:p>
          <a:p>
            <a:pPr algn="ctr" marL="0" indent="0" lvl="0">
              <a:lnSpc>
                <a:spcPts val="3196"/>
              </a:lnSpc>
              <a:spcBef>
                <a:spcPct val="0"/>
              </a:spcBef>
            </a:pPr>
            <a:r>
              <a:rPr lang="en-US" b="true" sz="3897">
                <a:solidFill>
                  <a:srgbClr val="0A253E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desarrollo del proyecto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-453094" y="291837"/>
            <a:ext cx="5873004" cy="1099998"/>
            <a:chOff x="0" y="0"/>
            <a:chExt cx="7830672" cy="14666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384524" y="0"/>
              <a:ext cx="6119971" cy="1441264"/>
            </a:xfrm>
            <a:custGeom>
              <a:avLst/>
              <a:gdLst/>
              <a:ahLst/>
              <a:cxnLst/>
              <a:rect r="r" b="b" t="t" l="l"/>
              <a:pathLst>
                <a:path h="1441264" w="6119971">
                  <a:moveTo>
                    <a:pt x="0" y="0"/>
                  </a:moveTo>
                  <a:lnTo>
                    <a:pt x="6119971" y="0"/>
                  </a:lnTo>
                  <a:lnTo>
                    <a:pt x="6119971" y="1441264"/>
                  </a:lnTo>
                  <a:lnTo>
                    <a:pt x="0" y="14412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181" r="0" b="-3181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0" y="985335"/>
              <a:ext cx="7830672" cy="4813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>
                      <a:alpha val="2980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Proyecto “Atreu Temperature”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179243" y="4654112"/>
            <a:ext cx="8329347" cy="2076230"/>
            <a:chOff x="0" y="0"/>
            <a:chExt cx="11105796" cy="2768306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142875"/>
              <a:ext cx="7250140" cy="1099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61"/>
                </a:lnSpc>
              </a:pPr>
              <a:r>
                <a:rPr lang="en-US" sz="475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Sprint 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923967" y="871134"/>
              <a:ext cx="9181829" cy="18971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7757" indent="-293878" lvl="1">
                <a:lnSpc>
                  <a:spcPts val="3811"/>
                </a:lnSpc>
                <a:buFont typeface="Arial"/>
                <a:buChar char="•"/>
              </a:pPr>
              <a:r>
                <a:rPr lang="en-US" sz="272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Integración de base de datos</a:t>
              </a:r>
            </a:p>
            <a:p>
              <a:pPr algn="l" marL="587757" indent="-293878" lvl="1">
                <a:lnSpc>
                  <a:spcPts val="3811"/>
                </a:lnSpc>
                <a:buFont typeface="Arial"/>
                <a:buChar char="•"/>
              </a:pPr>
              <a:r>
                <a:rPr lang="en-US" sz="272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Seguridad, roles y trazabilidad</a:t>
              </a:r>
            </a:p>
            <a:p>
              <a:pPr algn="l" marL="587757" indent="-293878" lvl="1">
                <a:lnSpc>
                  <a:spcPts val="3811"/>
                </a:lnSpc>
                <a:buFont typeface="Arial"/>
                <a:buChar char="•"/>
              </a:pPr>
              <a:r>
                <a:rPr lang="en-US" sz="2722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Pruebas finales</a:t>
              </a:r>
            </a:p>
          </p:txBody>
        </p:sp>
      </p:grpSp>
      <p:sp>
        <p:nvSpPr>
          <p:cNvPr name="Freeform 35" id="35"/>
          <p:cNvSpPr/>
          <p:nvPr/>
        </p:nvSpPr>
        <p:spPr>
          <a:xfrm flipH="true" flipV="false" rot="0">
            <a:off x="3937073" y="3028837"/>
            <a:ext cx="5206927" cy="5326780"/>
          </a:xfrm>
          <a:custGeom>
            <a:avLst/>
            <a:gdLst/>
            <a:ahLst/>
            <a:cxnLst/>
            <a:rect r="r" b="b" t="t" l="l"/>
            <a:pathLst>
              <a:path h="5326780" w="5206927">
                <a:moveTo>
                  <a:pt x="5206927" y="0"/>
                </a:moveTo>
                <a:lnTo>
                  <a:pt x="0" y="0"/>
                </a:lnTo>
                <a:lnTo>
                  <a:pt x="0" y="5326780"/>
                </a:lnTo>
                <a:lnTo>
                  <a:pt x="5206927" y="5326780"/>
                </a:lnTo>
                <a:lnTo>
                  <a:pt x="52069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028136" y="6964660"/>
            <a:ext cx="638751" cy="638751"/>
          </a:xfrm>
          <a:custGeom>
            <a:avLst/>
            <a:gdLst/>
            <a:ahLst/>
            <a:cxnLst/>
            <a:rect r="r" b="b" t="t" l="l"/>
            <a:pathLst>
              <a:path h="638751" w="638751">
                <a:moveTo>
                  <a:pt x="0" y="0"/>
                </a:moveTo>
                <a:lnTo>
                  <a:pt x="638751" y="0"/>
                </a:lnTo>
                <a:lnTo>
                  <a:pt x="638751" y="638751"/>
                </a:lnTo>
                <a:lnTo>
                  <a:pt x="0" y="638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926380" y="5010892"/>
            <a:ext cx="638751" cy="638751"/>
          </a:xfrm>
          <a:custGeom>
            <a:avLst/>
            <a:gdLst/>
            <a:ahLst/>
            <a:cxnLst/>
            <a:rect r="r" b="b" t="t" l="l"/>
            <a:pathLst>
              <a:path h="638751" w="638751">
                <a:moveTo>
                  <a:pt x="0" y="0"/>
                </a:moveTo>
                <a:lnTo>
                  <a:pt x="638751" y="0"/>
                </a:lnTo>
                <a:lnTo>
                  <a:pt x="638751" y="638751"/>
                </a:lnTo>
                <a:lnTo>
                  <a:pt x="0" y="6387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5047593" y="6715434"/>
            <a:ext cx="638751" cy="638751"/>
          </a:xfrm>
          <a:custGeom>
            <a:avLst/>
            <a:gdLst/>
            <a:ahLst/>
            <a:cxnLst/>
            <a:rect r="r" b="b" t="t" l="l"/>
            <a:pathLst>
              <a:path h="638751" w="638751">
                <a:moveTo>
                  <a:pt x="0" y="0"/>
                </a:moveTo>
                <a:lnTo>
                  <a:pt x="638751" y="0"/>
                </a:lnTo>
                <a:lnTo>
                  <a:pt x="638751" y="638752"/>
                </a:lnTo>
                <a:lnTo>
                  <a:pt x="0" y="638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570900" y="4353963"/>
            <a:ext cx="953386" cy="830638"/>
          </a:xfrm>
          <a:custGeom>
            <a:avLst/>
            <a:gdLst/>
            <a:ahLst/>
            <a:cxnLst/>
            <a:rect r="r" b="b" t="t" l="l"/>
            <a:pathLst>
              <a:path h="830638" w="953386">
                <a:moveTo>
                  <a:pt x="0" y="0"/>
                </a:moveTo>
                <a:lnTo>
                  <a:pt x="953386" y="0"/>
                </a:lnTo>
                <a:lnTo>
                  <a:pt x="953386" y="830638"/>
                </a:lnTo>
                <a:lnTo>
                  <a:pt x="0" y="830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6540536" y="3471452"/>
            <a:ext cx="735793" cy="882511"/>
          </a:xfrm>
          <a:custGeom>
            <a:avLst/>
            <a:gdLst/>
            <a:ahLst/>
            <a:cxnLst/>
            <a:rect r="r" b="b" t="t" l="l"/>
            <a:pathLst>
              <a:path h="882511" w="735793">
                <a:moveTo>
                  <a:pt x="0" y="0"/>
                </a:moveTo>
                <a:lnTo>
                  <a:pt x="735794" y="0"/>
                </a:lnTo>
                <a:lnTo>
                  <a:pt x="735794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DAG7OLfDeZQ</dc:identifier>
  <dcterms:modified xsi:type="dcterms:W3CDTF">2011-08-01T06:04:30Z</dcterms:modified>
  <cp:revision>1</cp:revision>
  <dc:title>Proyecto “Atreu Temperature”</dc:title>
</cp:coreProperties>
</file>